
<file path=[Content_Types].xml><?xml version="1.0" encoding="utf-8"?>
<Types xmlns="http://schemas.openxmlformats.org/package/2006/content-types">
  <Default Extension="jpeg" ContentType="image/jpeg"/>
  <Default Extension="jpg" ContentType="image/jpeg"/>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30719" w:displacedByCustomXml="next"/>
    <w:sdt>
      <w:sdtPr>
        <w:id w:val="-799915818"/>
        <w:docPartObj>
          <w:docPartGallery w:val="Cover Pages"/>
          <w:docPartUnique/>
        </w:docPartObj>
      </w:sdtPr>
      <w:sdtContent>
        <w:p w14:paraId="07D51AC9" w14:textId="512A6137" w:rsidR="00137D1B" w:rsidRPr="000572B7" w:rsidRDefault="00B31D46" w:rsidP="000572B7">
          <w:r w:rsidRPr="000572B7">
            <w:rPr>
              <w:noProof/>
            </w:rPr>
            <mc:AlternateContent>
              <mc:Choice Requires="wpg">
                <w:drawing>
                  <wp:anchor distT="0" distB="0" distL="114300" distR="114300" simplePos="0" relativeHeight="251658241" behindDoc="0" locked="0" layoutInCell="1" allowOverlap="1" wp14:anchorId="6875B4A8" wp14:editId="57E1F47E">
                    <wp:simplePos x="0" y="0"/>
                    <wp:positionH relativeFrom="page">
                      <wp:align>left</wp:align>
                    </wp:positionH>
                    <wp:positionV relativeFrom="paragraph">
                      <wp:posOffset>-1440180</wp:posOffset>
                    </wp:positionV>
                    <wp:extent cx="9177655" cy="10690860"/>
                    <wp:effectExtent l="0" t="0" r="4445" b="2540"/>
                    <wp:wrapNone/>
                    <wp:docPr id="2052028238" name="Group 14"/>
                    <wp:cNvGraphicFramePr/>
                    <a:graphic xmlns:a="http://schemas.openxmlformats.org/drawingml/2006/main">
                      <a:graphicData uri="http://schemas.microsoft.com/office/word/2010/wordprocessingGroup">
                        <wpg:wgp>
                          <wpg:cNvGrpSpPr/>
                          <wpg:grpSpPr>
                            <a:xfrm>
                              <a:off x="0" y="0"/>
                              <a:ext cx="9177655" cy="10690860"/>
                              <a:chOff x="0" y="0"/>
                              <a:chExt cx="9177655" cy="10690860"/>
                            </a:xfrm>
                          </wpg:grpSpPr>
                          <pic:pic xmlns:pic="http://schemas.openxmlformats.org/drawingml/2006/picture">
                            <pic:nvPicPr>
                              <pic:cNvPr id="735476709" name="Picture 6"/>
                              <pic:cNvPicPr>
                                <a:picLocks/>
                              </pic:cNvPicPr>
                            </pic:nvPicPr>
                            <pic:blipFill>
                              <a:blip r:embed="rId11"/>
                              <a:srcRect t="3" b="3"/>
                              <a:stretch/>
                            </pic:blipFill>
                            <pic:spPr bwMode="auto">
                              <a:xfrm rot="10800000" flipH="1" flipV="1">
                                <a:off x="1619250" y="0"/>
                                <a:ext cx="7558405" cy="10690860"/>
                              </a:xfrm>
                              <a:prstGeom prst="rect">
                                <a:avLst/>
                              </a:prstGeom>
                              <a:ln>
                                <a:noFill/>
                              </a:ln>
                              <a:extLst>
                                <a:ext uri="{53640926-AAD7-44D8-BBD7-CCE9431645EC}">
                                  <a14:shadowObscured xmlns:a14="http://schemas.microsoft.com/office/drawing/2010/main"/>
                                </a:ext>
                              </a:extLst>
                            </pic:spPr>
                          </pic:pic>
                          <wps:wsp>
                            <wps:cNvPr id="1233567873" name="Rectangle 8"/>
                            <wps:cNvSpPr/>
                            <wps:spPr>
                              <a:xfrm>
                                <a:off x="0" y="7378995"/>
                                <a:ext cx="7559675" cy="3304540"/>
                              </a:xfrm>
                              <a:prstGeom prst="rect">
                                <a:avLst/>
                              </a:prstGeom>
                              <a:solidFill>
                                <a:schemeClr val="bg1"/>
                              </a:solidFill>
                              <a:ln>
                                <a:noFill/>
                              </a:ln>
                              <a:effectLst/>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5157165" name="Text Box 10"/>
                            <wps:cNvSpPr txBox="1"/>
                            <wps:spPr>
                              <a:xfrm>
                                <a:off x="318976" y="7678768"/>
                                <a:ext cx="6456474" cy="546014"/>
                              </a:xfrm>
                              <a:prstGeom prst="rect">
                                <a:avLst/>
                              </a:prstGeom>
                              <a:noFill/>
                              <a:ln w="6350">
                                <a:noFill/>
                              </a:ln>
                            </wps:spPr>
                            <wps:txbx>
                              <w:txbxContent>
                                <w:p w14:paraId="4A31799B" w14:textId="37F47810" w:rsidR="0098206C" w:rsidRPr="00E71141" w:rsidRDefault="00E71141" w:rsidP="003A3157">
                                  <w:pPr>
                                    <w:pStyle w:val="PROJECTTITLEREGURAL"/>
                                    <w:rPr>
                                      <w:rStyle w:val="LineNumber"/>
                                      <w:rFonts w:ascii="Arial" w:hAnsi="Arial"/>
                                      <w:color w:val="333333" w:themeColor="text1"/>
                                      <w:sz w:val="48"/>
                                      <w:lang w:val="fr-CH"/>
                                    </w:rPr>
                                  </w:pPr>
                                  <w:r w:rsidRPr="00E71141">
                                    <w:rPr>
                                      <w:rStyle w:val="LineNumber"/>
                                      <w:rFonts w:ascii="Arial" w:hAnsi="Arial"/>
                                      <w:color w:val="333333" w:themeColor="text1"/>
                                      <w:sz w:val="48"/>
                                      <w:lang w:val="fr-CH"/>
                                    </w:rPr>
                                    <w:t xml:space="preserve">OPEN CALL </w:t>
                                  </w:r>
                                  <w:r>
                                    <w:rPr>
                                      <w:rStyle w:val="LineNumber"/>
                                      <w:rFonts w:ascii="Arial" w:hAnsi="Arial"/>
                                      <w:color w:val="333333" w:themeColor="text1"/>
                                      <w:sz w:val="48"/>
                                      <w:lang w:val="fr-CH"/>
                                    </w:rPr>
                                    <w:t>#</w:t>
                                  </w:r>
                                  <w:r w:rsidRPr="00E71141">
                                    <w:rPr>
                                      <w:rStyle w:val="LineNumber"/>
                                      <w:rFonts w:ascii="Arial" w:hAnsi="Arial"/>
                                      <w:color w:val="333333" w:themeColor="text1"/>
                                      <w:sz w:val="48"/>
                                      <w:lang w:val="fr-CH"/>
                                    </w:rPr>
                                    <w:t>1</w:t>
                                  </w:r>
                                  <w:r>
                                    <w:rPr>
                                      <w:rStyle w:val="LineNumber"/>
                                      <w:rFonts w:ascii="Arial" w:hAnsi="Arial"/>
                                      <w:color w:val="333333" w:themeColor="text1"/>
                                      <w:sz w:val="48"/>
                                      <w:lang w:val="fr-CH"/>
                                    </w:rPr>
                                    <w:t xml:space="preserve"> - Proposal </w:t>
                                  </w:r>
                                  <w:r w:rsidR="00513D1C">
                                    <w:rPr>
                                      <w:rStyle w:val="LineNumber"/>
                                      <w:rFonts w:ascii="Arial" w:hAnsi="Arial"/>
                                      <w:color w:val="333333" w:themeColor="text1"/>
                                      <w:sz w:val="48"/>
                                      <w:lang w:val="fr-CH"/>
                                    </w:rPr>
                                    <w:t>GUIDELINES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1858149097" name="Text Box 10"/>
                            <wps:cNvSpPr txBox="1"/>
                            <wps:spPr>
                              <a:xfrm>
                                <a:off x="5354615" y="9856914"/>
                                <a:ext cx="3455670" cy="297713"/>
                              </a:xfrm>
                              <a:prstGeom prst="rect">
                                <a:avLst/>
                              </a:prstGeom>
                              <a:noFill/>
                              <a:ln w="6350">
                                <a:noFill/>
                              </a:ln>
                            </wps:spPr>
                            <wps:txbx>
                              <w:txbxContent>
                                <w:p w14:paraId="707B381D" w14:textId="7C4FF44E" w:rsidR="0098206C" w:rsidRPr="001C7661" w:rsidRDefault="00670214" w:rsidP="000572B7">
                                  <w:pPr>
                                    <w:rPr>
                                      <w:lang w:val="de-CH"/>
                                    </w:rPr>
                                  </w:pPr>
                                  <w:r>
                                    <w:rPr>
                                      <w:lang w:val="de-CH"/>
                                    </w:rPr>
                                    <w:t>Version</w:t>
                                  </w:r>
                                  <w:r w:rsidR="0098206C" w:rsidRPr="001C7661">
                                    <w:rPr>
                                      <w:lang w:val="de-CH"/>
                                    </w:rPr>
                                    <w:t xml:space="preserve">: </w:t>
                                  </w:r>
                                  <w:r w:rsidR="00E1427F" w:rsidRPr="001C7661">
                                    <w:rPr>
                                      <w:lang w:val="de-CH"/>
                                    </w:rPr>
                                    <w:t>v</w:t>
                                  </w:r>
                                  <w:r>
                                    <w:rPr>
                                      <w:lang w:val="de-CH"/>
                                    </w:rPr>
                                    <w:t>.</w:t>
                                  </w:r>
                                  <w:r w:rsidR="00361EB4">
                                    <w:rPr>
                                      <w:lang w:val="de-CH"/>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6875B4A8" id="Group 14" o:spid="_x0000_s1026" style="position:absolute;left:0;text-align:left;margin-left:0;margin-top:-113.4pt;width:722.65pt;height:841.8pt;z-index:251658241;mso-position-horizontal:left;mso-position-horizontal-relative:page;mso-width-relative:margin;mso-height-relative:margin" coordsize="91776,106908" o:gfxdata="UEsDBBQABgAIAAAAIQDa9j37DQEAABQCAAATAAAAW0NvbnRlbnRfVHlwZXNdLnhtbJSRwU7DMAyG&#13;&#10;70i8Q5QralN2QAi13YGOIyA0HiBK3DajcaI4lO3tSbtNgolN4pjY3+/PSbnc2oGNEMg4rPhtXnAG&#13;&#10;qJw22FX8ff2U3XNGUaKWg0Oo+A6IL+vrq3K980As0UgV72P0D0KQ6sFKyp0HTJXWBStjOoZOeKk+&#13;&#10;ZAdiURR3QjmMgDGLUwavywZa+TlEttqm673JxnecPe77plEVN3biNx46Lv5EAgx0wkjvB6NkTMuJ&#13;&#10;EfWJWHaQyhM591BvPN0k8zMTpspvqZ8DDtxLes1gNLBXGeKztEld6EACFq5xKr+cMUlaylzbGgV5&#13;&#10;E2g1U0enc9nafWGA8b/hTcLeYDymi/lP628AAAD//wMAUEsDBBQABgAIAAAAIQA4/SH/1gAAAJQB&#13;&#10;AAALAAAAX3JlbHMvLnJlbHOkkMFqwzAMhu+DvYPRfXGawxijTi+j0GvpHsDYimMaW0Yy2fr2M4PB&#13;&#10;MnrbUb/Q94l/f/hMi1qRJVI2sOt6UJgd+ZiDgffL8ekFlFSbvV0oo4EbChzGx4f9GRdb25HMsYhq&#13;&#10;lCwG5lrLq9biZkxWOiqY22YiTra2kYMu1l1tQD30/bPm3wwYN0x18gb45AdQl1tp5j/sFB2T0FQ7&#13;&#10;R0nTNEV3j6o9feQzro1iOWA14Fm+Q8a1a8+Bvu/d/dMb2JY5uiPbhG/ktn4cqGU/er3pcvwCAAD/&#13;&#10;/wMAUEsDBBQABgAIAAAAIQB/RWXtdQQAANMOAAAOAAAAZHJzL2Uyb0RvYy54bWzsV9tu4zYQfS/Q&#13;&#10;fyD0vrFk3Y04izRptguku8Em7T7TNGULK5EqScfOfn3PULKT2EbTBsUWaBsg8vAyw7mcM5RO327a&#13;&#10;ht1LY2utpkF0EgZMKqHntVpMg1/urt4UAbOOqzlvtJLT4EHa4O3Z99+drruJHOulbubSMBhRdrLu&#13;&#10;psHSuW4yGlmxlC23J7qTCouVNi13GJrFaG74GtbbZjQOw2y01mbeGS2ktZi97BeDM2+/qqRwH6vK&#13;&#10;SseaaQDfnH8a/5zRc3R2yicLw7tlLQY3+Cu8aHmtcOjO1CV3nK1MfWCqrYXRVlfuROh2pKuqFtLH&#13;&#10;gGiicC+ad0avOh/LYrJedLs0IbV7eXq1WfHh/p3pbrsbg0ysuwVy4UcUy6YyLf3CS7bxKXvYpUxu&#13;&#10;HBOYLKM8z9I0YAJrUZiVYZENWRVLpP5AUSx/fEl1tD169MyhrhYT/A9ZgHSQhZfRAi23MjIYjLR/&#13;&#10;ykbLzZdV9wYF67irZ3VTuwcPPpSGnFL3N7W4Mf0ACb0xrJ5PgzxOkzzLwzJgirfAPnbR4Swj1JEi&#13;&#10;7e01OUV2rcUXi6XR8zU/fHbGrKm7q7ppqDgkD9EA1nuwOJKQHnKXWqxaqVzPISMbBKaVXdadDZiZ&#13;&#10;yHYmEYF5P496hlgjPoFLxJ84YGBOPMw7I51Ybp1+dIxCsEAVm61/1nMEz1dOe4YQqpjRsBSFRUh/&#13;&#10;AasQxE+Y6KVfSXoCvCiLynGKbYfwy9O0SMIj8NthCJk11r2TumUkICjE4a3z+2vryPPHLXRoo+ip&#13;&#10;NCW4X6UZXwQKaBARH/EFTctu04/RQQH+Ei9vl7yTcI3MPsIoGsdxmuVFjsT3OKJKcLVoJCuoCsP2&#13;&#10;HYetTzwFcZTAeZwXZZn29dvSGHkss3zIYxyHSZp4Fr8+jVY39XwLUt/O5UVj2D1HI54tPKxg/Nmu&#13;&#10;45nnE+n7+FAsiravg5fcQyP7qn2SFWiHltRjZ+9ILgTgvj22UdhNahWKvFOMPSz+UHHYT6q9Vzvl&#13;&#10;8cvKOw1/slZup9zWSptjBpqdy1W/H/B7EjeJMz1/AM88o8AR24mrGkC/5tbdcIPLDJO4oN1HPKpG&#13;&#10;r6eBHqSALbX5emye9gPLWA3YGpfjNLC/rTj1zea9AsrLKAE+mPODJM3HGJinK7OnK2rVXmiUHfSG&#13;&#10;d16k/a7ZipXR7Wfc4+d0Kpa4Ejh7GghntoMLhzGW8CYg5Pm5l/uGfK1uO7TxvupE8bvNZ266ge0O&#13;&#10;CP+gt8zikz3S93upHkqfo0NVte8Ij3kd8g2WfyO6Z2mU5lEGKvZkvyOK/qA3LPKEJM/QG4jszG0w&#13;&#10;T5EPTaCnxQHt46go88x3T1xHRZ75rgEAD/dwlqRZkif9FZ4mWRglZPH11N/1TmqmDIDLYnTvPsl7&#13;&#10;XdVj2XdVktxmthli+Rej2v3nMB0VaRElZVjmfx+qU7xdZRFogpeCskgztKTnV1qcpLg20TLozXRc&#13;&#10;5nnk31n+IVj7N8IdU/9H97fp2P4DAl9OvpsNX3n0afZ07Dv847fo2e8AAAD//wMAUEsDBAoAAAAA&#13;&#10;AAAAIQCmpWhH4T0HAOE9BwAUAAAAZHJzL21lZGlhL2ltYWdlMS5qcGf/2P/hABhFeGlmAABJSSoA&#13;&#10;CAAAAAAAAAAAAAAA/+wAEUR1Y2t5AAEABAAAAGQAAP/hA39odHRwOi8vbnMuYWRvYmUuY29tL3hh&#13;&#10;cC8xLjAvADw/eHBhY2tldCBiZWdpbj0i77u/IiBpZD0iVzVNME1wQ2VoaUh6cmVTek5UY3prYzlk&#13;&#10;Ij8+IDx4OnhtcG1ldGEgeG1sbnM6eD0iYWRvYmU6bnM6bWV0YS8iIHg6eG1wdGs9IkFkb2JlIFhN&#13;&#10;UCBDb3JlIDkuMS1jMDAyIDc5LmExY2QxMmY0MSwgMjAyNC8xMS8wOC0xNjowOToyMCAgICAgICAg&#13;&#10;Ij4gPHJkZjpSREYgeG1sbnM6cmRmPSJodHRwOi8vd3d3LnczLm9yZy8xOTk5LzAyLzIyLXJkZi1z&#13;&#10;eW50YXgtbnMjIj4gPHJkZjpEZXNjcmlwdGlvbiByZGY6YWJvdXQ9IiIgeG1sbnM6eG1wTU09Imh0&#13;&#10;dHA6Ly9ucy5hZG9iZS5jb20veGFwLzEuMC9tbS8iIHhtbG5zOnN0UmVmPSJodHRwOi8vbnMuYWRv&#13;&#10;YmUuY29tL3hhcC8xLjAvc1R5cGUvUmVzb3VyY2VSZWYjIiB4bWxuczp4bXA9Imh0dHA6Ly9ucy5h&#13;&#10;ZG9iZS5jb20veGFwLzEuMC8iIHhtcE1NOk9yaWdpbmFsRG9jdW1lbnRJRD0ieG1wLmRpZDpmYWM4&#13;&#10;NTM1My1hMDBlLWRiNDMtOTI0ZS1iN2M4MGYyODAxYzIiIHhtcE1NOkRvY3VtZW50SUQ9InhtcC5k&#13;&#10;aWQ6RDQ2OTI0RjVEMzM0MTFFRjhGODhCNzZEMTcwRkZBRDAiIHhtcE1NOkluc3RhbmNlSUQ9Inht&#13;&#10;cC5paWQ6RDQ2OTI0RjREMzM0MTFFRjhGODhCNzZEMTcwRkZBRDAiIHhtcDpDcmVhdG9yVG9vbD0i&#13;&#10;QWRvYmUgUGhvdG9zaG9wIDI2LjIgKFdpbmRvd3MpIj4gPHhtcE1NOkRlcml2ZWRGcm9tIHN0UmVm&#13;&#10;Omluc3RhbmNlSUQ9InhtcC5paWQ6YTM4NjUyODEtMjdlYy0yZjQ2LTgwOTMtMDFkNTVlMDk4ZTJm&#13;&#10;IiBzdFJlZjpkb2N1bWVudElEPSJ4bXAuZGlkOmZhYzg1MzUzLWEwMGUtZGI0My05MjRlLWI3Yzgw&#13;&#10;ZjI4MDFjMiIvPiA8L3JkZjpEZXNjcmlwdGlvbj4gPC9yZGY6UkRGPiA8L3g6eG1wbWV0YT4gPD94&#13;&#10;cGFja2V0IGVuZD0iciI/Pv/uAA5BZG9iZQBkwAAAAAH//gAzT3B0aW1pemVkIGJ5IEpQRUdtaW5p&#13;&#10;IDMuMTUuMC44MTE1NDI0MCAweGMxZjk3OGY0AP/bAEMAAQEBAQEBAQEBAQEBAQEBAwEBAQEBBAMD&#13;&#10;AwMFBAUFBQQEBAUGBwYFBQcFBAUHCQcHCAgICAgGBwoKCgkKCAkJCf/bAEMBAQEBAQEBBQEBBQgG&#13;&#10;BAYICQkJCQkJCQkJCQkJCQkJCQkJCQkJCQkJCQkJCQkJCQkJCQkJCQkJCQkJCQkJCQkJCf/AABEI&#13;&#10;DbQJsAMBEQACEQEDEQH/xAAeAAEAAgIDAQEBAAAAAAAAAAAAAQIDBwUGCAQJCv/EAGcQAQAABQEC&#13;&#10;BgoNCAgCBwYADwABAgMEBQYHEhETFCEiMQgjMkFCUWFicXIVJDM0NTZDUmN1gYKyU1RzdJGhscIW&#13;&#10;RHaSs8HR0iXwOEVVg6K04Qk3ZGWEwxeTo+LxJieFKFak00Zm8v/EAB0BAQACAwEBAQEAAAAAAAAA&#13;&#10;AAABAgQFBgMHCAn/xABDEQEAAQMBBQUFBwMEAgICAAcAAQIDBAURISIxUQYSEyNBMoGRocEzYXGx&#13;&#10;0eHwBxQ1JDRCUjZDcoKiFSVi8RZEkrL/2gAMAwEAAhEDEQA/ANfv2W/iEAAAAAAAAAAAAAAAAAAA&#13;&#10;AAAAAAAAAAAAAAAAAAAAAAAAAAAAAAAAAAAAAyUwZAAW3kbF4rmObKpML81kISEJQskSALCUiRKU&#13;&#10;LJBZCEoQlAAA+erdSSdz05loomeaKrkRuhx9SrPV7t6RERyeFVU1c2NKAAAAAAAAAAAAAAAAAAAA&#13;&#10;AAAAAAE7270pejMcyJmJ2w52zzdSn0Lrtsn5R41WonfSy7WVVTuuOzUK9G4k36M/GSvCYmmdks6m&#13;&#10;umuO9S+hSU+qyFkiQAF1Z3jIiOaUrQhItCULJBlUlKUCUwmEVKlOjJNUqz8XT+fOtETO6EzVTTHe&#13;&#10;qdSyOp+6pY+X/wCpqMqjH9a2uvZ3/Gy6hVrVa9SarWqT1anz52TERTGyGtqqqqnvVMaUO3473lQe&#13;&#10;VXNWeb7VUMklSelNv05tyZExFUbJXt3K7VXet83M2uUl7m46P0jGrsTG+htrGfTXw3ubmpZpZulL&#13;&#10;0pXhO7m2NMxMbYWQuAshaF1ZJXRBC6ywCULQyKySshVKYTCyy6USMkqsjHXuKFrSmr3NanQpSfKV&#13;&#10;SmmqqdlKKq6aKe9Xya8zGue7oYeT/wCtrSfhlZ9rC/5XWoyNU/44zXlevWuas9a4q1K1Wfu6lVnx&#13;&#10;TFMbKWnqrqrq71fNiSqAAAAAAAAAAAAAAAAAAAAAAAAAA5LGZfJYa45Vjbura1fM6pvWh33nctW7&#13;&#10;tPduPaxkXsavxLE7Jbr05tOsL3cts5JLjrn87p+5Tf7WoyNOro4rO+HUYWu2rvl5e6fk2rTqSVac&#13;&#10;lSnPJUpz9xUp99q5iYnZLexMVR3qeTIhK6y4DMolILIXhK0DNKrKVkCULwkSuqrLIlKUpcHndTYb&#13;&#10;TdvyjLXklHe9xtpeepP6sr1s497Iq7tpj5WdjYVvv5EvPGqtqeZznGWmL38NjZvyM/bZ/Wm/0b3G&#13;&#10;02zZ4rm+XGZ+vZOV5djdT82retsmicjiPhbF/WNP8UFa/YRPJv5gPNMEwmHK47L32Mm9rVe1eHb1&#13;&#10;eeWLxvY1q/HHzbTA1TM0+ryZ3dPRsTF6isclu0pvat1+QqzdfqxaW/h3bHFzh3Gn63h5/Byq6fo7&#13;&#10;FLBiNwzAmCF4SJZZYcCkyldYWF4Wh1olLKoJQJgmEwyQTKZZIKkJQstBC7rOp9a6d0fbcdmr+SnW&#13;&#10;nk9r2FDpVZ/VlZWNiX8qru2oa7O1PD0+nv5M7+nq8raz2y6i1Lxtli9/AYifocVa1e2zw8+f/KH7&#13;&#10;3S4mk2Mfjub5cHqXaTMzfKscNPz+LTraucAAAAAAAAAAAAAAAAAAAAAAAAAAAbT0Dtg1joCenQsL&#13;&#10;z2Rwu92zBZKaM1P7keuSPo5vHCLW52lYmdHer3VdW+0ntFqOkT3LU7aek/To9w7P9s+jtfQo2tC5&#13;&#10;9h87P3WDydSEJpo/RzdU/wBnS8kHGZ2kZeDPeq309X1HSO0um6t5dM7K+k/Tq2+1ro1petEolkgo&#13;&#10;mOqYdZC0c11ll5USlkUFkLwvL1iWUEgtBEr+jLKrCI5rrLLQRK8NGbSuyB0Zs+hXx9vV/pJqWn0P&#13;&#10;YfG1+jTm+mqeD6O6bjT9Cy8/zKt1PX9HJ632u03SPJo4q+kfWf5LwDtA2s6z2kXO/n8jxeNkqb9p&#13;&#10;grDoW8n3fCj5ZncYOl4mn07LEb+vq+Sav2g1PWq9uXPD0jl/Pxa1bBpG5dinxgyn1P8AzysTM+zU&#13;&#10;r5PTUOpq5UW4OEg27N8Ni6c2jZbDxp22R38tj/pZ+2yerP3/ALf3NTmaNYv8djdPyd5oXbzUNO/0&#13;&#10;+o8dHzj3+vv+LeuF1BidQW/H4y6krbsvb7ebmnk9aVy2Ti38WvuX4fX9L1jTtYs+Pp9W37vWPxhz&#13;&#10;jGbaFpetEpZVBeC0LwmAMsFVYWVXWgtC0MsESj1XVXTAWhml6gnmvBCY5AleWHCrO5LzdtV7J7Qm&#13;&#10;zvlOLxdSTV+qKXa/Y3F3HaaU301b+WXhm9Df6Z2bzc/zLvDT/OUOK17tzpWj7bFjjudI5R+Mvzg2&#13;&#10;j7Ydd7UbzjtTZaf2Op1eMs8Bj+121L7nhR86bhmfQNP0rC02jZjxv6+r4xrXaPVddud7Oq4ekco9&#13;&#10;36tXtk0QAAAAAAAAAAAAAAAAAAAAAAAAAAAAAAAAAAAAAAAAAAAAAAAAAAAAAAAAAAAAAAAAAAAA&#13;&#10;AAAAAAAAADJTBkAAADkyyzqzT0XirbzZFFlkLJEgCRKwkTALLISlCFkKpQMVStJTWimZVmqKebj6&#13;&#10;txPU82VeKYh5TXM7mBZUAAAAAAAAAAAAAAAAAAAAAAAAAAAAABlo1qtCfjKNTi50TEVRslamqqid&#13;&#10;tLstnnac/QvJeLm/LMeuzPOhmW8qJ3XHY5ZpZ5d+SbeleExMTslmxMTG2FkLAALyqyMisc0pXjkJ&#13;&#10;EwlCyQZVJSlA4LIZ+1s96nR9tV/M7lkW7FVW+eTFu5du1w075dJvMhdX8+9cVd75lPwWZRbpojha&#13;&#10;y7euXZ21viXeQADt+O95UHlVzVnm+1VACRaH00Lqtbe5zdH5ilVFNfNkWci5Zng5OwW2Qo3HR9yq&#13;&#10;/MYldqqnf6NxYzLV7hndL73my1kLQurJK6IIWWWSCyF4XVlErIVSlMLLLgOo5fWdlY79Gx9vXPz/&#13;&#10;AAJWRaxKq99e6GtyNStWuG1vlrPIZS+ylXjb24nq/Mp+DK2Nu3RbjZQ0t6/dv1d6449d4gAAAAAA&#13;&#10;AAAAAAAAAAAAAAAAAAAAAAAOzYDVua07P7SuOMtPlLC455I/6Me/i2ciOPmzsTUMnDnyuXRvfTmv&#13;&#10;sNnuLoTz+x2Rm/qdzP3XqTd9pMjBvWOKN8OqwtWxsvgndU72xG3SDLKrKVlRYXhZaBll6lZSsgSh&#13;&#10;eEiWRVRiuru1sLepdXtxRtbaj7pXr1N2WC9FFVc92jmiu5btUeJd3Q0fqna/wcZZ6XpeZNlrqn+C&#13;&#10;T/VuMbS/+eT8HMZ/aLZ5eB8WjLy9u8hcVLu+ua13c1vdK9xU3otzRRTbp7tHJyty7cvV+JdnbL5l&#13;&#10;lAHI4j4Wxf1jT/FBWv2ETyb+YDzIEJhdZZMAdpxepr2x3aVx7dtfm1JulD7zX38G3d4qN0ug07tF&#13;&#10;lYnlZPFT82xMflLLJ09+0rb03ylGbmmlai7ZuWZ2XHb4efi51vxMaXJQeLOhIlllUlK8FoFoC8cl&#13;&#10;odaJSyw6lBKBMEwmGSCZTLJBUh8GTyuNw1pUv8re29hZ0u7r3NTgWt2rl6vuWt8qXsixjW/GyJiI&#13;&#10;ebtZbdrivxtho6jNbUu4mzV5T6cfUk732/udDiaLTTx5fwcXqXauuvytN3R1n6PPV3eXd/cVby+u&#13;&#10;a93dV5t+tc3NXemmb2miminuUcnHXLly7X4l2dsvmWUAAAAAAAAAAAAAAAAAAAAAAAAAAAAATLNN&#13;&#10;LNCaWO7NL0pZpe8ETMTth6J2fdkVqjS/EY7UkKuqcJJ2vfr1fbNOHm1I936Jv2waHO0HGyfMx91X&#13;&#10;ydlo/bLPwPJzeKj5/H19721o7XulddWfLNOZWjdzSSb1zY1OjWp+vJ1w9PVHyuPy8LJwqu5kQ+m6&#13;&#10;fq2BqtrxMKrb93rHud1gwmzhMCFoXWWXl70ESlkUFkLwvJ1iWYAFoIlf0ZYKodL1ttF0js+seW6m&#13;&#10;ytK1nqSe1MdR6der6lP/AD7lnYeBlZ1fcx4/RrdU1nTtHteJnVbPu9Z9zwZtK7JHV2suUYzT/G6U&#13;&#10;09U7XNTtK/tirL59TwfVl/e7TT9AxcTzL/FV8nyjW+2uo6l5GJwUfOfxn9HnDrb9xYADcuxT4wZX&#13;&#10;6m/nlYmZ9n71K+T03DqauVEkCV0M9tdXNlXp3VnXrWtzR9yr0Km7NBS5bt3aPDub4ZGLlZOFejJx&#13;&#10;JmKo9Ybj05tT4ISWupaf/wC9bWl+OT/b+xzeboUx5mF8H1TQf6i01bMbXY/+0fWP0+Dc1pdW17Qp&#13;&#10;3NncUbq3q+516FXeli5y5RXbq7lzdL6lYv2Mm1F/GmJpn1h9jyeq8OpaF45JgSSyQVlWOa6q60Fo&#13;&#10;XjYyyolHquqsmAtDLL1BPNkghaI2NYbRtsGhdl9pxupctJ7Iz0+Ms8Bj+2XNT7ngw86bglbHA0rN&#13;&#10;1KvZjxu6+jR6z2j0rQrfezquLpHOf59785NqnZOa72h8pxeMqz6R0vV7X7GYu47bVl+mrdf3Zd2X&#13;&#10;0u+03s7hYHmXOKr+cofGNe7carrG2xY4LfSOc/jP8h5sdA4oAAAAAAAAAAAAAAAAAAAAAAAAAAAA&#13;&#10;AAAAAAAAAAAAAAAAAAAAAAAAAAAAAAAAAAAAAAAAAAAAAAAAAAABkpgyAAAAAne3UTESmJmOTPLP&#13;&#10;vKTTMPSKondLIquAJ2CVhIkFlkCyEImnlk7tGzbyVmYjm+GrdTTe59F6RTs5vKa5nk+RZQAAAAAA&#13;&#10;AAAAAAAAAAAAAAAAAAAAAAAAAAAB9lpfXNnN2mp0fyatVFNfN6W7tdueF2uyzNtddCp7Xreexa7N&#13;&#10;VO+GwtZNFzdVzcw8mSAurIyKpSvCEi8JQlIPlvMnaWEnb5+n4FGTuk02q7k7nldvW7UcbpOQzl3f&#13;&#10;b1OX2vb/AJKmzLdiijf6tZeyrl3dHJwr2YwAAADt+O95UHlV7Ss832qoASLQlCywS5K2yFaj0Z+2&#13;&#10;03lXZpq3xzZdjPuWuGvfDnre5o3Huc33GJXRVROypu7N+1fjbbfU83rK6CFllkglC8MisolZCqUw&#13;&#10;mHCZXUOOxPRq1OOufzWiyLdi5d3xyY+RmWcfdVzaxy2o8jld6Sefk9r+a0WwtWKLe/1aPIzb2Run&#13;&#10;k4B7MQAAAAAAAAAAAAAAAAAAAAAAAAAAAAAAAAABsLTm0XMYXi7e83srj5fkrip05fVnYN/AtXeK&#13;&#10;jdLcYWs5OLwXN9LfGC1Ph9Q0uMx11LxsvutnW5qkv3WmvY92xOy46vEzsbMp22Z3uy95iyzUoFhe&#13;&#10;Fu+tHIZZepWUrIEoXhIlrXU+07DYOFS0x27l8lL4FGftcnrTM/G027e47m6Ghz9cxsXy7O+r5PPe&#13;&#10;e1NmdSXHH5W7nqyy+42tPmpyerK31jHs49PdtOQy87Jza+9flwD3YgAADkcR8LYv6xp/igrX7CJ5&#13;&#10;N/MB5pgmEwslZaBKJXVVXpValGpLVo1J6VWTuKlObgVqpprju1cnpavXbFzxbM7Jd5xWsODdo5WT&#13;&#10;e/8AjKMn4pf9Gsv6d/ysOx03tRH2Wo/GPrH6fB3ujXo3FOWtQqyVqU/c1Kc3C1VVNVE92rm7G3dt&#13;&#10;3qPEtTth9UsXnL0XWgWgLQmHWiVmaCglAmCYTC008lOSapUmlp06cu/Unnm4OBOyZ3QVTFMbZaS1&#13;&#10;jttw+H42x03JTzeRl6HK/kJP9/2ftbfE0e7d48jdHzcvqPafGxo8LC4qvl+7zDn9S5vU93y3N5Cv&#13;&#10;e1fkpJ+aST1Ze86Oxj2cajuWYcPl5uVnXPFyp2y4J7MUAAAAAAAAAAAAAAAAAAAAAAAAAAAAAAAA&#13;&#10;B92NyeRw97QyOKvrrHX9tNv0Luyrxknl+2Cly3bu0eHd3w9bN+9jXPGx5mJjo9cbPOyfq0uIxm0K&#13;&#10;246T3OXUeNodKHlq0odfpl/uxctn9nInzMD4PoWj9uZp8jWI98fWP0+D2Dh81ic/YUcphMjaZTH3&#13;&#10;HuV1Z1oTS+jyR8nXByt2zdsV+HejZL6NjZOPl2vHxZiaXLKMlkkRKV1BZC8LyiWYAHw5PLYzB2Nx&#13;&#10;k8vf2mMx9rJv3F5e14SSQWt2rl6vw7UbZUv5FjFs+PkzEUx1eONpPZU+74nZtb/RT6nyVv8A4NKP&#13;&#10;8Z/7rrNP7M/+3UPh+r5rrXb3/wDx9F//ANp+kfr8HjXKZXJZu+uMnl7+7yeQup9+4vL2vGeeb7XW&#13;&#10;27VuzR4dqNkPm1+/fyrvj5EzNU9XHrvIAABuXYp8Ycp9T/zysTM+zUr5PTcGrlRJAldACYdZI57C&#13;&#10;5/K4CvyjF3U9He92t5uenP60rCycPHy6e5fhudI13U9Eu+LgVbvWPSfd/Jb203tIxOX4q1yW5iMh&#13;&#10;N0O2z9qn9WbveiP73K5ujZGN5lrfT832PQe3Omarsx8vguffyn8J+k/NsqDUw7qEgyyqyiOayqy0&#13;&#10;FoXhlgiVfVdVdMELQ4TUmq9OaNxVbNanzFlhcbR/rF7V4OGPzZJeuabyQZGNjZGXc8HGjbLEz8/D&#13;&#10;02z/AHOdVFNLwNtT7MLLZTlOH2ZW1TCWE3aqmpchShG4n/RydzT9MeGb1Xbab2VtW/N1HfPT0fJd&#13;&#10;e/qNkX9uNocd2P8AtPP3R6fn+DxTe317k7u4v8jd3N/fXdXjrq8va8Z555vHNNF19FFFujuW90Pm&#13;&#10;V27dv3PGvTMzPrL5VnmAAAAAAAAAAAAAAAAAAAAAAAAAAAAAAAAAAAAAAAAAAAAAAAAAAAAAAAAA&#13;&#10;AAAAAAAAAAAAAAAAAAAAAAAAyUwZAAAAAAAZJais0xK0VzDNLNvKTGzm9YmJ5LJhKUiRKULAct75&#13;&#10;ql1+TTFPV5VXI5Uvjmmmn7pfk8ZmZ5qgAAAAAAAAAAAAAAAAAAAAAAAAAAAAAAAAAAAAA5Wyy9za&#13;&#10;dD3ej+TneddqmreyLWTct7p5O12mQtr33Kftn5Kdi1W6qObYW71F32XIvJ6sqEpWjkJEwx1q9K3p&#13;&#10;8bWqcXTIiap2QVV00R3qnU7/AFFPP2ux7XL+XnZVFiI31tfdzZnhtOszTzTzb882/OyIiIjZDBmZ&#13;&#10;mdsqiAAAAAHb8d7yoPKr2lZ5vtVQAkWhKFlglaVKkryzTS9KWbdmJiJjZKaaqqKu9TzczbZXwbn/&#13;&#10;APGyMW5j+tDbWNS/45DnKc8lWXfpz78rEmJidktrTVTXT3qeTMl6AQsheF1ZRL477I2eNpcdeV5K&#13;&#10;Mv8AFai3XcnZQ8bt63Zp71xrnLaxu7veo4/2lb/lfDi2NrEoo3182nyNRuXOGzuh03uulMy2t5oA&#13;&#10;AAAAAAAAAAAAAAAAAAAAAAAAAAAAAAAAAAABloV61tVp17etVoV6XTpVqM+7NBE0xVHdqWprqoq7&#13;&#10;9HNt7TW1W5tuLtNRUuV0f+0bfu4etL32qyNMpq4rDosLX66PLzN8dW78dk7DLW0l3jrujd28/wAp&#13;&#10;Rae5brtVdy5zdPZvWcijxLM7Ycg82RCVoGZWUrIHWdQ6uwmmaW9kLneuZvcbC36VSb7GRYxb2RPl&#13;&#10;8mHl6ji4NO29O/p6vPWqNomb1FxltSn9jMZN/U7apzzevN329xsCzY4p3y47P1nKzeCndT0a/ZzU&#13;&#10;AAAAAORxHwti/rGn+KCtfsInk38wHmQITC6yy0ESiV0KgAPusMleY2rxtpWmp/lKfgzel43bFu9T&#13;&#10;suM7C1HL0+vv40/o2PiNWWV7u0rzdsbr5083Qm+1psjAu2uK3vh3Wm9osTM8vI4avk7ewYdEsleE&#13;&#10;wjwRRKWaCglA15q7aZpzSMKlCrW9kstL3OLsp+lD15vAbDE07IyuKN0dWo1DXMLTuCrfV0j69Hln&#13;&#10;V20XUmr556V5c8jxm92vE2XNJ97532ulxcDHxd9HPq4PUdZzdRnZcnZT0h0NmtSAAAAAAAAAAAAA&#13;&#10;AAAAAAAAAAAAAAAAAAAAAAAA7TpTWuptE38MjpvK3GPqze+KEvPTqQ8U8keaZjZOHj5lHh5EbWfp&#13;&#10;+p52mXfGwqpifl74e2NnnZK6d1DxGN1hTo6Yy83a5b/f4bWpH1o89P73N5zkc7s/fseZi74+f7vp&#13;&#10;2jdtsPM8jUuGrr6ft/N707QqU6tOnWpVJKtKrJxlKpTm4YRh4+FzlUTE7JdzTMVR3qeTMolZC8Ly&#13;&#10;iWWMeAHnPaR2R2k9HcfjNPcVqrUFPtc0trW9r0pvPqeF6Jf3N/p+gZWX5l/hp+bjNa7Z6fp3kYfH&#13;&#10;X8o9/wCjwlrTaFqzX99y3UuVq3ctOf2pj6XRoUvUp/59btMTBxcGjuY8PlWp6xqGr3fFzqtv3eke&#13;&#10;50pltYAAAAA3LsU+MGU+p/55WJmfZqV8npuHU1cqJTAlZABCPBEkZnmlIO7ab15mtOwp2+/7I42T&#13;&#10;+oXU/c+pN4P8GuzNJxsvjjdU7HQe2uq6L5Fzjt9J9Pwn0/Jv7T2rcLqST2hcbl1LL23H3XRqQ/1+&#13;&#10;xyeXgZOHPnRu6vs+jdo9K123twquL1ief8/B2qDAlvIWQstCC0LxuZYIlHqpcXFvaUK11d16NrbW&#13;&#10;9Pjq9xcVd2WWXxzTIppqqq7tPMrrot0eJc3Q8d7Uuy609gOUYjZ3Qo6ny0vap85ccPJKfq+FV/dL&#13;&#10;5Yus03stfv8Am5+6Onr+z5zrv9RMPD/0+jcVXX0/f8n5/wCrda6p11lJ8xqvNXmYvpvc+UT9CnD5&#13;&#10;tOTuZJfQ7jFw8bCteFjRsh8i1DU8/Vb/APc6hVMz/OXR1ZksAAAAAAAAAAAAAAAAAAAAAAAAAAAA&#13;&#10;AAAAAAAAAAAAAAAAAAAAAAAAAAAAAAAAAAAAAAAAAAAAAAAAAAAAAAABkpgyAAAAAAAAkPwZpanz&#13;&#10;ldnReLnpUyoesTt3wsJYZ68snnTJ2bVZuRS+OepPU7pMREPKapq5saVQAAAAAAAAAAAAAAAAAAE9&#13;&#10;10ZelMERM7oZatCtR91p7iIqieS1VFVPtMKVQAAAAAAAAAAAAAAAAAE9z0pejMETMb4dhsc/Vo9C&#13;&#10;7l4+T8r4THuWIq30My1l1U7rjttvc0LqTjKFXjJWJVRVROypn0V01xtoZ0ws4C/z9C33qdr7Yq/P&#13;&#10;8F70WZq31Ma7l00brfN1C5u7i7n4y4q8ZMyaaaaY2UtdXcruT3q3zrKAAAAAAAO3473lQeVXtKzz&#13;&#10;faqgBItCULLAulSUiAGahcVrebfpT7qtdFNcbKntZv3bFW227Ba5WlW6FbtNT/wsSuxVTvpbvH1C&#13;&#10;1d4bm6XLPBsFKlWlQpzVa1SSlSk8OoREzOyEzVTRHeq5OkZXWckm9RxMm/N+d1WZbxNu+61ORqce&#13;&#10;zjugXFzXu6s1e5rVK9Wfw6jOppppju0tRXXXcq71fNgSqAAAAAAAAAAAAAAAAAAA5HHYnI5atxGP&#13;&#10;talzP4e71Q+1S5dt2o23HtZx72RV3bMbXzXVrc2Vae3u6FW3r0+7pVZFqaqa471Klduu1V3Lm6Xz&#13;&#10;pUAAAAAAAAAAAAAAAAAAcli8vksLc8rxl3VtK30fhetDvvO5at3qe7ce1jIv41fiWJ2S3nprarY3&#13;&#10;vF2mfpyY65/PaXuU3+1psjTK6OOxvh1eDr9q55eXunr6Nt0qlOtTkq0aklWlU6dOpS54Ra3ZMTsq&#13;&#10;dDTVTVHep5MV/krDFWs95kbujZ20nylecot13au5b5qXr9rHo8S9OyGjNT7Wbm54yz03Tms6H/aV&#13;&#10;f3SPqy+C3GPplNPHkOVzu0Fdfl4W6OrTlatWuKtSvcValetV6dWtWn4ZottERTGylzdVVVdXer5s&#13;&#10;SUAAAAAAORxHwti/rGn+KCtfsInk38wHmQITC6yy0qJRK6FQAAEwQvDseJ1Df4vdpyzcptJf6rWm&#13;&#10;6vVj3mJfw7V/i5S3Wna9mYHlzvp6fo2Xi85YZWXtFTcr+Ha1uaZpr+NdsTx8nfafq2FqNPkTv6er&#13;&#10;mIdbHls3B6h1VgtK2nKszf0rbel7Rby9KpP6sr0sY1/Kq7tmGHmZ+JgUd/JnY8x6w2y5zO8bZ4Pj&#13;&#10;MFjJuhxlOft8/pm8H7ro8TSLNnjvb5+Th9R7S5WV5eLw0/NpqMd6O9N3Tbua575QAAAAAAAAAAAA&#13;&#10;AAAAAAADt9hoHWWTw1bP2Gnclc4mh0uU06PdQ+dJL3U8PLLCLFrzsS3d8CuqNrY2tI1K/jf3dqmZ&#13;&#10;p/nxdRjCMIxhGHBFlNcgAAAAAAAAAAAAAAAAAAG1Nn+2HWezypTo4295fhd/t2ByfDNS+535I+j7&#13;&#10;eFrc7SsTPjbc3T1b7SO0epaPPdsTtp6Ty/Z7s2ebcNGbQIUbOnc+weoKndYPJ1YQjNH6Kfqn/dN5&#13;&#10;HF5+jZeDxzvp6vquj9qNN1fy4nu19J+nX8/ubmad1DXWvNq2jtnVvN7O5DjclPT37XB2HTrz/d8G&#13;&#10;HlmbDB0zLz6vJjd19Gl1bX9N0ajblTxdI5vB+0fb1rLX/H2FKt/R3TlToew+Nrc9SX6Wp4fo7l22&#13;&#10;n6JiYPHO+rr+j5PrXazUtX8qnho6R9Z9fyaObhywAAAAAADcuxT4wZT6n/nlYmZ9mpXyem4dTVyo&#13;&#10;kgSugBMvWieQyqJSAvCF6dSpRqSVaNSpSq0p+MpVaU/BNCJVTTXT3a+T0tXbtm54tmZiY9Ybc0zt&#13;&#10;TvLTi7PUNOe/tu4lyFH3WX1vnf8APW53O0G3X5mHuno+maD/AFFv2NmNrkbY/wC0c/fHr+f4t5Y3&#13;&#10;KY/L2sl5jbujeW0/ylKbq9bxRctes3cevw70bJfXMLOw9Rx/7rBqiqn7nIwUhnRyaF2odkXoTZtC&#13;&#10;4x8lx/SXU9LoewOJrw7XN9NU6pP3zea3WnaDm6h5k7qes/RyGu9sdK0XbZjiudI+s+n5/c/OnaTt&#13;&#10;r13tQrzyZ3JckwstTfttOYvhkt5fWh4c3lm/c73T9HwtNp22Y4uvq+N632m1XXatmVOynpHL9/e1&#13;&#10;I2jnwAAAAAAAAAAAAAAAAAAGe2trm9uKFpZ29e7urmrChbW1tSjNPPNHqlllh1xRVVTRT3q+S1FF&#13;&#10;dyvw7e+Zd+1fsk2kaCx2Oy2rtI5bC43KUoVLa8uKUJpZeHqlqRljHi5/Nm4JmDi6pp+bcm1i1RMw&#13;&#10;2+o9nta0mzGRqNE00z/N/Sfune10z2mAAAAAAAAAAAAAAAAAAAAAAAAAAAAAAAAAAAAAAAAAAAAA&#13;&#10;AAAAAAAAAAAAAAAAAAZKYMgAAAAAAAJELKoTvbhzTTVMTuYZ608/mp2LzXM7mFKoAAAAAAAAAAAA&#13;&#10;AAAAAAAD7rewq1+lN2umpVXEcnrRaqq3y5yha0bf3OXpfPeU1TPNlUW6aeTPNLLPLuzdKVXbs5PX&#13;&#10;ZExslxNxi/Dt/wD8U9abnpUxrmP60OGnknpzbs8u7M9YmJ3wxZiYnZKogAAAAAAAAAAAAAAAAABl&#13;&#10;o161vPxlCpxc6JpiqNkrU1VUT3qX2XeUvbyXcq1O1/Mpq026KN8PS5fuXI2VOOXeIAAAAAAAADt+&#13;&#10;O95UHlV7Ss832qoASLRsShZYJXSpKRAAAJhjragqYmWWnL2+b8hOpNim5vZtjNvWN0b4dQyGVvsn&#13;&#10;U37utvS+BR8GD2t2qLcbKXleyLt+dtxxz0eIAAAAAAAAAAAAAAAAAADLRoVrmrJQt6VStWqe50qU&#13;&#10;nDGKJmKY71S1NNVdXdo5tm4LZ3UqblznJ+Kk/MKE/S+9M1t/UIjhst3i6PM8eV8G1rOztbChJbWd&#13;&#10;Clb0JPk6UjW1V1Vz3q+bobVu3ao8O1yfPlMLjc1Q4nIW0tX8nVl7qX7y9u9cs1baHnkY1jJp7t6G&#13;&#10;nM9oHJYzfuLDeyVl9H7pL91tbGdbucNe6XN5ek3rHHZ3w6EzWpAAAAAAAAAAAAAAAAAAAdmwGrs5&#13;&#10;pub/AIdde15u7sbnpU4/Yx7+LZyPb5s7E1HKwp8md3Rx2WzeUzlzyvKXlW6q+BvdzL6sveelqzbs&#13;&#10;09228MjKv5VfiX52y4p6PAAAAAAAAByOI+FsX9Y0/wAUFa/YRPJv5gPMgQmF1lkwJJZFVAAAEwQv&#13;&#10;DLAVleWaaSaWeSaaSeSboTykxExslNNdVFXfo5ut5vbLmLOlcYrE8RWr0u0+zFxT4ZpfV+d6Y/ve&#13;&#10;VOk49VfiVcujo7fabU6Mbwatkz19Wjr6/vcndVb3IXdxe3db3S4uau9M2tFFFunuW+TR3b12/c8W&#13;&#10;9O2XyLPMAAAAAAAAAAAAAAAAAAB2fTGjtRawvORYDG1ryaX3xc9zTp+WeePND+LHycuxiUd+/LOw&#13;&#10;dNzNRueFiRt/J690LsF09p3ichqONLUWXk6fE1KftenHySR7v0zfsg5bN1u/f4MfdHzfQ9K7J4eH&#13;&#10;5uZxVfL9/e35LCWWEJZYbssvRll8TRy6+nZG6Gqdd7G9La2hWvJafsJnp+l7K2FKHTm+kk6pvTzT&#13;&#10;eVssLV8nD4J309HPar2bwNT8yOGvrH1eMtabNtVaFrxhl7HjcfNPuW+YsuGajN97wY+SPBF1uHqG&#13;&#10;Nm0+VO/o+banoufpVX+ojh6xydCZzUgAAAAAAAAAAAAAAAAAJhGMsYTSx4Ihybixm3radisBW0/Q&#13;&#10;z81alPLxdvk7yjxlzSl+bJUj/nwxh3uBqbmiaddv+PVH6Oksdrddx8P+zoq3dfWPe1HdXVzfXFa7&#13;&#10;vbivd3dxU424ubmrGaeabzpm1pppop7tHJztdyu7X4l2dssCVQAAAAAAAG5dinxgyn1P/PKxMz7N&#13;&#10;Svk9NQ5oNXKiyYErIAIdZIzQ6nmlIC8ISkTBEolefVVTRdvc6gkyNbG07Kjv16tHwvN3fC9Dwu4l&#13;&#10;rMjwbsbWx0zVNQ0nI/uNOqmJ/nOPVofaL2UOv9a202JxVWTSeHnk4q59iJoy1q3rVPBh5sv73pg9&#13;&#10;nMDEr8Wvin73Vap261vU7H9vGymNm/Z6vNUY8MXQOMQAAAAAAAAAAAAAAAAAAAD0Xsk7GbaFtUjb&#13;&#10;5Hk39F9J1en/AEjzFCMOMl+gpc01T080vnNBqnaLA03y/ar6R9ejsuz3YjWNe2Xtndt9Z+kev5fe&#13;&#10;/T3ZXsG2e7JbeSfAYzluempbl1qfLcE9xN44Sx4OCnL5JeDy8L53qWtZ2qVbL88PSOT7poHZPR+z&#13;&#10;1G3EjbX/ANp5/t7m4buxssnaXFhkbO1v7G7pRoXdle0IT055Y9cs0seaMGpprrt19+3ul0V61bvW&#13;&#10;/CvRExPpLwntf7CnD5flWc2U3NLA5KbhrVdK5CrGNtUj9FPzxpx8keGX1YOz0rtfdteTqe+Ovr+7&#13;&#10;5R2i/pnjZO3K0Ce7V/1nl7p9Py/B+cmqNJal0Vl6+C1Vhb/BZW37u0v6PBww+dLHqml8sOGEXf42&#13;&#10;Vj5lrxsaYmHxrO0/N0zI/tc+maavvdde7DAAAAAAAAAAAAAAAAAAAAAAAAAAAAAAAAAAAAAAAAAA&#13;&#10;AAAAAAAAAAAAAAAAAAAZKYMgAAAAAAAJELIQx1e5IIYErAAAAAAAAAAAAAAAAAAAM9G2q1/c5UTV&#13;&#10;Ec1qaKq+Tm7ewo0elN2yo8prmWVRapp3y+9R6pQmEi0CEsVahSry7tWTeTFU08lK6Ka44nB3ONq0&#13;&#10;unS7dTe1NyJ3Sw67NVO+lxr0eIAAAAAAAAAAAAAAAAAAAAAAAAAAAADt+O95UHlV7Ss832qoASLQ&#13;&#10;lCywSulSUiAAATDp+Y9/1XrR7Kzi1gAAAAAAAAAAAAAAAAAAB3XBaIyeV3K91/w+y/KVpOnN91h3&#13;&#10;8y3a3U75bPF0y/f4rm6G4cRgcZhKW5Y2+7U+UuanPPN9rU3b9y9O2t0eNiWManZacy8WSsmFoZJS&#13;&#10;SV1UQ6jn9F4rOQnrSy8hv5v63bydfrS99lWMy7Z3c4YOXpmPlcUbpaVzemcrgZ/blDft/k7yhzyR&#13;&#10;bizkWr8cHNzGVg5GJPmcnX3uxAAAAAAAAAAAAAAAAAAAAAAAAAAAAHI4j4Wxf1jT/FBWv2ETyb+Y&#13;&#10;DzBK6yy0CUSuqqAAAmCF4ZYJVljrzbtCtNL3UtKJHNDzM2L1AAAAAAAAAAAAAAAAAAAfXYY++yl3&#13;&#10;RscdaXF9eXE25RtbWjGaaP2QVruUW6e/c3Q9LVm7fueFZiZl6d0N2PM8/FZHXFfi5O7lwNjW5/8A&#13;&#10;vKkP4S/tc5m69EeXhfF3OldjpnztV+EfWf0+L1RjMVjsNZUcdirK2x9lQ9ytrWlCWWH/AKubuXLl&#13;&#10;2vxLu+Xd2LFnGt+DjxEQ5BR7LQVlaOTJBWUeqlxbW93Qq2t3Qo3NtXk4qvb3FOE0s0PFGEetNFVV&#13;&#10;FXeo5proouUdy5vh5o172O1hkOOyWiK0mMvPdJ8JdTx4mb1JuuSPk54eh0eFr1dHl5m+OriNW7G2&#13;&#10;r3n6Xunp6e7p/OTyTmsFmNO39XGZvHXWNvqXdULmnwcPllj1Rh5Yczp7N61fo8SzO2Hz7JxMnDu+&#13;&#10;BlRMS4l6scAAAAAAAAAAAAAAAAAAAAAAAAAAABuXYp8YMp9T/wA8rEzPs1K+T03Bq5USQJXQAmHW&#13;&#10;SMzzSALxyQlImCJRLVG2maaXRsu7N3eYpST/ALJmTh/bLW+byW2j2AAAAAAAAAAAAAAAAAAAbE2e&#13;&#10;7Ktc7UMl7H6Pwle+kpz7l7lK3Qt6P6SrHmh6OeaPehFgZ+p4em2/Eyp93q3Gj6Bquu3vB06nb1n0&#13;&#10;j8Z/kv0u2R9iLofQnJcxq7idb6np8FWXllv7UozfR0o93GHzp/sllfPNV7VZmb5WLw0/P4/o+29n&#13;&#10;v6eaXpWzI1DjufKPwj1/GfhD11LCEsISyw4JXLRz3vokbo2QvBZaGWVSSUoQ6drfZ7o7aNiJ8LrH&#13;&#10;BWeZs+fk89aTgqUpvnU6kOlJH0RZeHn5en3fGxJ2S1+p6Ppus439tqVMVR84/CfR+aW1/sNNW6R5&#13;&#10;VmtndS51np6ThrT4ri4cuoy+rDmrQ9Xgm819D0rtbi5Xk5/DV19P2fE+0f8ATXUNO25Wjba6On/K&#13;&#10;P192/wC54rqU6lGpUo1qc9KtSnjTq0qknBGEYd6MHXRMTG2HzKqmqmru1c1EoAAAAAAAAAAAAAAA&#13;&#10;AAAAAAAAAAAAAAAAAAAAAAAAAAAAAAAAAAAAAAAAAAAAZKYMgAAAAAAAJESsqhjqpghgSsAAAAAA&#13;&#10;AAAAAAAAAAAtJJNUm3ZJd6YmYjmmImZ2Q5W3x/hV+l5jyquelLIosxzrctJ0ejLL0Xm94iI3QyCQ&#13;&#10;BCYWFoEJSIWRKsvjucfRuOl7nV+etTcqpeddqmvf6uv3FnXtvdJeh+UZFNdNXJiV26qOb5VlAAAA&#13;&#10;AAAAAAAAAAAAAAAAAAAAAAAHb8d7yoPKr2lZ5vtVQAkWhKFlhErpVlIgAAEw6dmPf9X7r1o5LOMW&#13;&#10;AAAAAAAAAAAAAAAAAHN4fT2Tzc/tOh2n5S7rc0kHjdv27McbKxsO/lT5fJuDB6NxeI3K1SXl19+c&#13;&#10;V+96srV3su5d3Ruh0eLptjG46t8u4sKWeuhaASslaGQkldCIWQupUp061OelVpyVaVT3SnU6okTM&#13;&#10;TthE0xVHdq5NY5/Zxb3G/c4OeW1rfmNXuI+r4mysahVTw3mjy9Gor48XdPRqK+sL3G3E1rf21W1r&#13;&#10;yfJ1W1orouU96jk527auWa+5djZL41nmAAAAAAAAAAAAAAAAAAAAAAAAAA5HEfC2L+saf4oK1+wi&#13;&#10;eTfzAeZATC6yy0CUSuqqAAAmCF4ZoQSrLDc+97j9DMmOaHmdsHqAAAAAAAAAAAAAAAAAQhw80OeI&#13;&#10;N36G2Haj1NxN9moVNO4afp71xS7fUh5kne9M372nzdZx8bgs75dRpfZbNzvNyeGn5/B690ronTej&#13;&#10;LTkuCx1O3nnl3bm+q9KrU9af/LqcrlZmRl1d69L6Lp+l4Wm2/DxY9/q7dLDhYrYsoJBaCJWhkgpJ&#13;&#10;6rojmstBdMOC1FpXT+rrCbHagxtvkLf5KapLwTyR+dJPDnlj6HrYyb+LX4lidksTOwMTULXg5kbY&#13;&#10;ePdfdj1ncDx+S0nPW1DiZe2TWO77Zpw9WHun2c/kdVg69Yv+Xlbp+T5zq3Y/LxfP0/ip6ev7/wA3&#13;&#10;POs8k9OeanUlmkqSTbk8k8vBGEW/iYmNsOOmJidkqiAAAAAAAAAAAAAAAAAAAAAAAAAAG5dinxgy&#13;&#10;n1P/ADysTM+zUr5PTcOpq5USmEJWAEw6yRlgolKAXjkhKRMOtEolqbbV8TqX11S/DOycP7b3LW+b&#13;&#10;ya2j2AAAAAAAAAAAAAAAAActg8DmtS5O2w2n8XfZnK3k25b2GOtozzx+yHe8vVB5Xr9nHt+LfmIh&#13;&#10;kYuJk5t+MbDpmap9IfoBsk7CqSTkub2tXfGTc1aTR2Iueb0V60v4ZP7zh9U7XTPk6X8Z+kfr8H1z&#13;&#10;s9/TOI2ZXaCf/rH1n9Pi9+4XC4jTuOtcPgcZY4jF2cnF2thjraFOSX7sHD3r12/c8W/MzL67jYuN&#13;&#10;h2IxsSIimPSHMQ8jxl7b9qxCy0FloZJVZJWVQsheEw64c/AJaH2t9jhs82uUq95kLP2B1VNJ2nVW&#13;&#10;GpQlqRj9NJ3NWHp6XB1TQbzS9fz9LnuUb6ek/To5LtD2M0ftDT4l6O7c/wC0c/f1/P735abWux42&#13;&#10;ibIq1W5y+P8AZfTXGbltqrDyRmo+SFSHXSm9bm4eqMX0jS9ewNUju2p2VdJ/m98I7Qdj9Y7PVd/I&#13;&#10;jbR/2jl7+nvaKbpyoAAAAAAAAAAAAAAAAAAAAAAAAAAAAAAAAAAAAAAAAAAAAAAAAAAAAAAAAADJ&#13;&#10;TBkAAAAAAABIhKEKVSEwwJSAAAAAAAAAAAAAAAA5ChYTz9Kr2uVSquI5PaizM76nK06UlKXdpy7r&#13;&#10;ymZnmyaaaaY2UsqFmQFwAShMJFhCQQuiUSshEJ7ruukjktzje4e6xMk/TtuhN+Te9F2eVTHrx4nf&#13;&#10;Q4KpSqUZtypJuTPaJid8MSqmaZ2VMaUAAAAAAAAAAAAAAAAAAAAAAAAAO3473lQeVXtKzzfaqgBI&#13;&#10;tCULAMqVJSIAABLp2Y9/1fuvWjks4xYAAAAAAAAAAAAAAAfXZWN5kK8tvZW9S5rfMpq110W471b0&#13;&#10;t2rl6ruWubaeE0Bb0Ny4zM/Kav5nS7hrb2bVVw2m9xdJoo48nfLYtOnTpSS0qUklKnJ3FOmwZmZn&#13;&#10;bLc0xFMd2nkyqvRlUVWQtAJWTC0MhJK6pCwsAA+TJYjH5i35NkbWnc0/A3u6l9Ve3duWqu9beN7H&#13;&#10;s5FHcvRuaZ1Ds6v8fv3OI38jafkPlZf9zbWM+ivhu7pc5l6PdtcePvj5tbzS7sd2bozS+DM2DSzE&#13;&#10;xOyUAAAAAAAAAAAAAAAAAAAAAAAAA5HD8+Wxf1jS/FBWv2ETyb+YDzIEJhdZZMCSWRVQAABMELwz&#13;&#10;QSrLDc+97j9DMmOaHmdsHqAAAAAAAAAAAAAAAA75o7ZxqjW1WWOLs+Ix2/u1sve8MtKX0R8KPkhw&#13;&#10;/YwsvPx8OPM59G203Rc7VKttiOHrPJ7B0Nsg0vo7ibyal7NZqTpeyl/Sh0Y/RydUvp54+VyubquT&#13;&#10;l8HKH0XS+zuDpvmc6+s/Rthq2/WQvC8ollBILQRK0MkO8pKPVdELrQXTDLBSUyvBVMcmr9d7I9J6&#13;&#10;8kqV7q29jM1u9rzePkhCeP6SXqnh6efywbLB1TKwp7tO+no0eq9ndP1aO/c3V9Y+vV4o13sn1ZoO&#13;&#10;pPVv7Xl+H3+1ZvHyxmp/f78kfT9nC7HC1PGzY2Ubp6PmWrdn9Q0mrvXo209Y5fs1m2DRgAAAAAAA&#13;&#10;AAAAAAAAAAAAAAAAANy7FPjBlPqf+eViZn2alfJ6ag1cqLECV0AJgSMsHmlIC8ISkIBLU+2r4nUv&#13;&#10;rql+GdkYf23uTb5vJraPYAAAAAAAAAAAAAABMss080skku9NN0ZZZefhOW+SImZ2Q9d7JexF1prb&#13;&#10;k2X1nGvonTVTgqy0bih7crS+ZTj7nDyz8/mxcrqnanEw/KxOKr5PonZ/+nmp6nsydS4KPnPu9Pf8&#13;&#10;H6UbP9mOidmWM9jNH4O2x0KkvtzIT9OvWj46lWPPN6O5h3oQfPs3UczUbniZc7fyfadI0PTNEseB&#13;&#10;p1MR9/rP4y2Aw24WgqvDLBWUeqxCy0FloZJVZJWVQsheFodYllh1ApWoUbmjVtrmjSuLevTjRr0K&#13;&#10;9OE0s0seuEYR64JiZpnvU80VU0109yvfDxDth7CzS+qOVZzZnWttH52fhrVMFW4eQ1Y+bwc9GPo4&#13;&#10;ZfNg7DSu1+TjeTqPFT19f3fMO0f9MsDP25Wh7KK+n/Gf0/L7n5oa00Hq7Z5mKmC1jgr7B5CTpU5b&#13;&#10;mThkqS/Opzw6M8vlljF9DxM3Fz7XjYkxMPiWp6TqOj5H9rqVM01fzlPq6iymuAAAAAAAAAAAAAAA&#13;&#10;AAAAAAAAAAAAAAAAAAAAAAAAAAAAAAAAAAAAAAAAAZKYMgAAAAAAAJESshDHVIIYErAAAAAAAAAA&#13;&#10;AAAAPpo2tWt5snz1ZqiF6bdVTl6NtSo9z0p/nvKaplk0UU08n0qvQEpBkBcABCYWFhCQQuhWVlSF&#13;&#10;haBKWOtQpV5dyrJvrxMxvhWqimuNlTgLrE1aXTodtk+Z4T2puRO6pi3MaqnfQ4h6MYAAAAAAAAAA&#13;&#10;AAAAAAAAAAAAAB2/He8qDyq9pWeb7VUAJF4ShKwiV0qykQAACYdOzHv+r9160clnGLAAAAAAAAAA&#13;&#10;AAAC0ss080skku/P8w5b5TETM7Id+wmg7u63K+Wm5FQ/NpPdI/7WBezqaOG1vltsbSrlfHkbobXx&#13;&#10;+OssZQ5PY29O3pNbXcruT3q29s2bdmnuWuT71XsCYXRK3ourKF1VoBKyYWhkJJXQiFkLgAM3fBZA&#13;&#10;6tn9H4jPyzVKtLkt9+fW3dfe+cybGXdsbo5MPL07Hy421bp6tHZ/SOX0/NNPcUuUWXgX1v3P3vmt&#13;&#10;xYyrV/dTzcvl6dkYk7a+XV1dksAAAAAAAAAAAAAAAAAAAAAAAByWG+F8V9ZUvxwVr9hE8m/WA8yB&#13;&#10;CYXWWTAJZFVAAAFoIXjkySiJYrn3vcfoZlo5qvM7YPUAAAAAAAAAAAAABzOD09mtSX0mOweOuMhd&#13;&#10;Td1JRl5pfLNN1Sw9LyvX7OPR4l6dkMnFw8nNu+DixMy9U6I2B4vGcTkNX1aeYvu7lxdDhhQk9aPX&#13;&#10;P+6Hpczma5cucGLuj5u90vsnYsebqO+enp+70PRo0belToW9KnQoUZOLpUaMm7LLDxQg0Xemqe9U&#13;&#10;7KmmminuUcn1S9XUrKyyBaCF45LS9fDwcIlnABMELQywUlHquiF1oLphklUlMskFUwmAtCZ6dOtT&#13;&#10;no1qclalVk4upSqy8MIw8XAttmJ2wVU01U92rk837QOx0wua4/JaNqUcBk5u2TYyp72nj5O/T+zh&#13;&#10;l8kG/wAHXr1ny8vfHzcTq/Y7GyfO03hq6en7PHGotL57Sd/PjNQYy5xt3L3HHSdGeHzpJuqaHlg6&#13;&#10;yxk2MmjxLE7YfOczBy9PveBmRMS4F7MQAAAAAAAAAAAAAAAAAAAAAABuXYp8YMp9T/zysTM+zUr5&#13;&#10;PTUGrlRYgSugBMCRleaUgLwhKRMESiWpttfxOpfXNP8ADOycP7b3L0c3k1tHqAAAAAAAAAAAAAA3&#13;&#10;Tst2C7QNq1anWwuO9jtP8ZuXGp8vLGShDxwk79SbyS/bwNRqWt4OmRsvTtq6RzdNoPZPV9fq72NG&#13;&#10;yj/tPL9/c/TLZP2OOz/ZZLb39G1/pFqmn0ptSZijCM0k30NPuaf75vOi+eapr+dqXBO6npH16vt/&#13;&#10;Z/sZpGhebTHeudZ+ken5/e9BytBLrpZIJhMLJStBWV45MsFEQtBMLLQWWhklVklZVCyF4Wh1iWWX&#13;&#10;nhwgtAI5rIXda1ZovSuvMPWwOr8FY57F1v6ve0uGMs3zpJodKSbyyxhF742Zk4V3x8SdksLUNMwN&#13;&#10;Wxv7TUaYqp+/6dH88T7w/HYAAAAAAAAAAAAAAAAAAAAAAAAAAAAAAAAAAAAAAAAAAAAAAAAAAAAA&#13;&#10;AADJTBkAAAAAAABIhZCGOqQmGBKQAAAAAAAAAAAGSnSqVe4lRMxHNNNM1cnK0bKSn0qnbJnnNczy&#13;&#10;e9NuI5vuUesJQskSCUgySguAAhMLC0CEpELIlErKohYWhKY3JFhZC0PjurC3uu6l3Kv5WRamuql5&#13;&#10;XLNFzfLrd1YXFr3Uu/T/ACsj3prpq5MG5art8+T4l3mAAAAAAAAAAAAAAAAAAAAAA7fjveVB5Ve0&#13;&#10;rPN9qqAEi0JQssC6VJSIAABMOnZj3/V+69aOSzjFgAAAAAAAAAAAB2fC6UyeY3Ku5ySy/Oq/8rHv&#13;&#10;ZVu1u9Wdi6ffyeLlDbWH07jMLL7WpcZc+Hd1u6au7kXL3tcnQ42FYxo4ObsDHlkyuQmFkpSLQsiV&#13;&#10;l1ZVnmuqtAJWTC0MhJK6EQshcA74M0oLAlC8ciaWWeWaSeWWeSbwZiJ2b4TMRMbJa01Ds2sb/jLn&#13;&#10;CzSY+7/NZvcpv9rYWNQro4b2+GjzNFtXePG3T8ml8lishiLjkuRtatrW8/v+q29u7bu09625q/j3&#13;&#10;sevw70bJceu8QAAAAAAAAAAAAAAAAAAAAHJYb4XxX1lS/HBWv2ETyb9YDzIEJhdZZMCSWRVQAABa&#13;&#10;CF4ZICssVz73uP0My0c0PM7YPUAAAAAAAAAAABloUK9zWp29tRq3FxWn4ujQoU96aaPoRVVTTHeq&#13;&#10;5LU0VV1dyjm9C6J2C5HIcTkNX1amKs+7lxNtN26b1o+B/H0NFma1RRwYu+ersNL7J3r3najujp6/&#13;&#10;s9U4TAYfTljJjsJj7bHWknydCTuvLNN4UfS5m9fu5FfiXp2y7zGxMbDteDixEQ5mDxZMLJpWZJSR&#13;&#10;dVKyF4Xl8QllgCQWgheGSCkq+q6I5rrQXTDJKpKZZIKphMEwtDJKmVpXVUcPndO4TU+PqYvP4y1y&#13;&#10;dlU+Suafcx+dLN1yx8sOd62ci9jXPEsTsl45WFi51nwMuImHj3aB2OGVxfH5PRFWrmrD3SfDXE0O&#13;&#10;USepHqqQ/ZN6XV4PaC1c8vM3T19HznV+xd+x5+l8UdPX93mOvQr2tarb3NGrb3FCfiq1CvTjLNLN&#13;&#10;4owj1OipqiqO9TycPXRVbq7le6WJKoAAAAAAAAAAAAAAAAAAAADcuxT4wZT6n/nlYmZ9mpXyem4d&#13;&#10;TVzzUSmlCVgBMESMsOpVKUAvCEpEwRKJal22R4NH0Prun+Gdk4f23uWt83k5tHsAAAAAAAAAAAA7&#13;&#10;bo3Qmrdf5WTDaRwl5mb3m47iJOCnTl+dUqR6MkvljFi5ebi4NvxcqdkNhpulahq+R/badTNU/l+M&#13;&#10;+j9F9k3YdaY01ybM7Rq1vq3NycFWTC0eHkVKPncPPW+3gl82LgtU7V5OR5OBw09fX9n2Xs//AE4w&#13;&#10;cLZk6zx1dP8AjH6/l9z2hQoULWjStrajSt7ehThRoUKFOEssssOqEIQ6oORqqqqnvVc30qiiminu&#13;&#10;UcmZC8MkqkplkgmEwslK0FZXjkywVlC0CJW9FoLLQyQVklZVCyF4SJZoR4YdXAC0AhZD0WljDvok&#13;&#10;fzdv0A/FoAAAAAAAAAAAAAAAAAAAAAAAAAAAAAAAAAAAAAAAAAAAAAAAAAAAAAAADJTBkAAAAAAA&#13;&#10;BIhZVDHVTBDAlYAAAAAAAAABMsu90ZQiJndDkKNj+W/uKTVu3Pam161OTkllkl3ZOjK85nbze0RE&#13;&#10;RshZCQFkLJEglIMgLgAlCYSLCEghdEqysqLCyUwkWIWFoXVJEIcRd4alV6dt2mp8zwXrRemN1THu&#13;&#10;Y1NW+h1utQq28+5Wk3JmRFUVRthh1UVUTsqYkqgAAAAAAAAAAAAAAAAAAAO3473lQeVXtKzzfaqg&#13;&#10;BItCULLCJ2+i6VZSIAABMOnZj3/V+69aPZWcYsAAAAAAAAAAOTxuIyGWq8VZW/GflKvgyvO5dotR&#13;&#10;tre1jHvZFXdtNqYXRVhj9yte/wDELvz+4la29l117qN0N/jaZZtcVzfLuzDltIShK6JVlchMLJSC&#13;&#10;YXVlf0ZFVVkLQCVkwtC6ZJZFEQsLgJ74MoLAlC0JQsvL1KyPlyGNscrbTWmQtaV1Qn8Com3crtVd&#13;&#10;63zed6zav0eHejbDTGotmd3acZdYKea+t/zKp7pL6vzm5x9Ror4b+6XN5miXLfmYm+OjVlSnUpTz&#13;&#10;06sk9OpT6E9Op3mziYmNsNDMTTPdqUEAAAAAAAAAAAAAAAAAAAOSw3wvivrKl+OCtfsInk36wHmm&#13;&#10;CYTCyVkwCWRVQAABMELQzQSiWG5973H6GZMc0PM7YPUAAAAAAAAAABtXRWyLU2r+Ku6tP2Fws/8A&#13;&#10;1je0ueeH0cnhfwa3L1THxeCN9Tf6Z2dztR8yrhp6z9HrfSGz3TOi6P8Awqy4y+mk3K+WvOlVm+3w&#13;&#10;fscvlZ2Rlz5vLo+hado+DplP+njf19XeYc0WHLaMsOpSUpQmF00rMsqJSsgWQvC0vWJZgSCYIlaG&#13;&#10;WCki8COay0FkwySqSmWSCqYSLMkvMtK0rqqLQQtC0ELNe652WaS2gUIzZay5NleL3LfOWHBLWl9a&#13;&#10;Phw8kf3M7C1PKwatlrl0abVdB0/V6duRGyrrHP8Ad4g2gbF9XaDjVu56Hs1gJO5zWOpRjCWH0snX&#13;&#10;J++XyuzwdXxc3gjdV0fMNX7NahpXmTxUdY+vRqFtHOgAAAAAAAAAAAAAAAAAAANy7FPjBlPqf+eV&#13;&#10;iZn2alfJ6ah1NXKixAldACYEjLB5pSAvCEpEy9aJRLUm2z4n2/15T/BOycP7b3LW+bye2j2AAAAA&#13;&#10;AAAAAfXY2F9lLy3x+Ns7rIX93V4m1srK3jPUnm8UssOeMVa66LdHiXN0PS1au37kWbETMz6Q9wbJ&#13;&#10;+w1yuU5NmtqNzUwthzVael8dVhG4n/S1OeFOHkhwzerFxuqdrbVrydN3z19H1Hs//TbIyNmTrs92&#13;&#10;n/rHP3z6fn+D9B9M6U05o3FUcJpfDWOExdDuLWxo8HDH500euabyx4YxcPfyb+Xc8bImZl9gwdPw&#13;&#10;tNx/7XApimn7nZpepjTzZiUCRMMkFJTLLBMJhKUrQVleOTLBWULELLQWWhklVklZVC0ELQtDnjwQ&#13;&#10;FmaHB3gTAIWQutL30Sl/N2/QD8WgAAAAAAAAAAAAAAAAAAAAAAAAAAAAAAAAAAAAAAAAAAAAAAAA&#13;&#10;AAAAAAAMlMGQAAAAAAAEkolZCGOr3JBDAlYAAAAAAAAAB9Nt0d5ExtTEzTO2HKSV5fDUmmfR7U3Y&#13;&#10;ndU+l5vUEpAQtCwkEpBeXogyAAlCYSLQISCF0KysqQsLQlMckiwshaF0JlZVVxd3lre36FPt9V60&#13;&#10;2qqt8vG5kU0bqXWrm8r3c29Wn+4yKaKaeTCruV3J21PmWUAAAAAAAAAAAAAAAAAAAAdvx3vKg8qv&#13;&#10;aVnm+1VACRaEoWWCV0qSkQAACY5unZj3/V+69aOSzjFgAAAAAAAAABtDTmQuLLH2vF9Kl+RnYV+z&#13;&#10;Tcq382VjZ17GnZTyd7s8nb3nR9yrfkZ2Bcs12988nQ42dYyd1PNyTxZ8JQLIlEshCIWSsCYXRK/o&#13;&#10;urKsrqrQCVkrLgyKohYXAO+DLKC6BIvCUJXlRIpc3VtZ0J7m7r0rahS90rV6nBBFNNVdXdo5q13K&#13;&#10;LVHfuboak1BtO3d+207T3v8A5lc0/wAEn+rb4+mT7eR8HN5uvxHl4XxafvLu6vripdXlerc3FX3S&#13;&#10;tWn4YtrFFNEd2jk5+q5cvT4l3fL5koAAAAAAAAAAAAAAAAAAAclhvhfFfWVL8cFa/YRPJv1gPMgQ&#13;&#10;mF1lkwJJZFVAAAEwQvDLDqSrLFc+97j9DMmOaHmdsHqAAAAAAAAAA5HDw4cti/rGn+KCtfsG2Y3w&#13;&#10;9q4bWt5ZQkoZKWa/tpflvlIf7nN5Ol27nHY3S6vS+1uRjeTqHFT19f3bQsMlY5Ojx1jcU68nh7vX&#13;&#10;L6YNJds3LNXduvoGHnYmfa8bEnbD7oPJlMyiVoITCyYWZZeryIlKyBaCF4Wl6xLOAC0ELwyQUVXI&#13;&#10;XWgsmGSCkplkVTCYELQySrei08mRVRMELwmCEuqau17pbQ1nyvUOTpW1SeTetcdS6dap6kn+ceCX&#13;&#10;xxgysPAys2vu48fo1upavp+k2vEzatn3es+7+Q8YbQOyB1PquFxjcDCfTOCqcNKbk9XhuKsvn1PB&#13;&#10;9EvjjzxdngaBjYvmX+Kr5PmGs9ss/UPIw+Gj5z7/ANPm89tw5YAAAAAAAAAAAAAAAAAAABuXYp8Y&#13;&#10;Mp9T/wA8rEzPs1K+T01LHhg1cqLECV0AJl60SMsOaCqUoBeEJSJh1olEtSbbPifb/XdP8E7Jw/tv&#13;&#10;ctb5vJ7aPYAAAAAAAAAB6D7HPIX2K1blMhjrqrZ3dvhu116X6SXm8sPJHma3VLFrIseFfjbDKwtR&#13;&#10;zdLyIy8Cqaao/nvfpHpfa5a3PF2epaPIq/cS5O2kjGnH15euXvdXDD0OAzuz9y35mFvjp6vsPZ7+&#13;&#10;peJk7MbXY7tX/aOXv6fOPwbnoV6NzRpXFtWpXFCtJxlGvQqQmlmh44Rh1uemmqiru1831K3ct3rf&#13;&#10;i2ZiYl9cFJeiUCYCYZIKytLJAghZKYWgrK8cmWCso9ViFloLLQySqySsqhaCFo5LS8HDz9QszQ6g&#13;&#10;SELIXWl60Sl/N2/QD8WgAAAAAAAAAAAAAAAAAAAAAAAAAAAAAAAAAAAAAAAAAAAAAAAAAAAAAAAM&#13;&#10;lMGQAAAAAAAEiFkIljqkEMCVgAAAAAAAAAH0UPCB9aFWWSeaRWYiV6LlVO6H1SVZZnnMTDIpuU1M&#13;&#10;qHolC0JEgkBlBcABCYWFhCQQuhWVlSFhaEphIsQsLQ+a4vre190m6f5KQiiqrk87l2i3zdcusncX&#13;&#10;PR9ypfk5GRTbpp3sK5err3ejjl3iAAAAAAAAAAAAAAAAAAAAAA7fjveVB5Ve0rPN9qqAEiyULLCJ&#13;&#10;XSrKRAAAJh07L+/6v3XrRyWcYsAAAAAAAAAANh4n4OtP0bHq9pWXIpOW+HNWear0Ohce2KX/AImL&#13;&#10;dxaat9HNtsXVr1rgv74+btFtdULqTfo1N5gV267c7KnQWMizkU96zL6nnL1lkIIWSkEx1WQuyKSr&#13;&#10;6roWgErrQtC6JJXVRCwuAd8GaXqBYEoWhKFmvs/tExmL37fGbuUvfnST9ql+932fY0+5d4ru6Gkz&#13;&#10;dbx8fgsb5+TS+Yz2Uztfj8ldT1t33KhL3EvqytzZsWrFPdtuVyszIzK+9flw72YqvfVl7UeyhCwA&#13;&#10;AAAAAAAAAAAAAAAAADksN8L4r6ypfjgrX7CJ5N+sB5kBMLrLJgSiWRVUAABaCF4ZICssVz73uP0M&#13;&#10;y0c0PM7YPUAAAAAAAAAByeEhw5nEfWdL8cFa/YHpxgPJ9drc3FpVkuLWtUoVpO5qUp3jcoouU9y5&#13;&#10;yZGNk5GJd8bGmYlsbD64ljuUMxJuTfn1CT8Uv+jT5GmTHFju70vtfbr8nU909Y+sNi0K1G4pSVre&#13;&#10;rTrUqncVaU/DCLTVU1UVd2vm7W3ct3aPEtTthmgq9IXTCzJLzki6qVoIXheXr5usSygkFoKrwyS9&#13;&#10;UFZR6rohZaC6YZIKSmWSCqYTAWhkh+1ZZdVRx+WzOKwNjWyeZyFrjbCh7pdXlbdh6PLHydcV7Vm7&#13;&#10;fr8KzG2XnkZWPh2fHypiKXk3XvZJ1qvHY3QNvyen7nNqHI0OGaPlpUo9Xpm8fcwdXgdm4jzM/wCD&#13;&#10;53rHbmqryNHjd1n6R+vweVr/ACF9lbutf5O8ushfXM2/Xu7yvGeeb0zRdTbt0WqPDt7ofPb169kX&#13;&#10;PGvzMzPV8a7yY3gyQAAAAAAAAAAAAAAAAAAAG5dinxgyn1P/ADysTM+zUr5PTcGrUSmEJWAEw6yR&#13;&#10;lh1KJSgF4QlImCJRLUm2z4n0Prun+Cdk4f23uWt83k9tHsAAAAAAAAAA3zsDh/x7OR7/ALEQ/HBh&#13;&#10;Z3sKV8nqqVq5eUuy6f1XnNM1t/F3e7Qmn361hcdKlP6ZfHzQ54cEeZg5eBjZtOy9G/r6ug0LtRrH&#13;&#10;Z+5twauHpPL9vxh6I0ttLwefjTtbuPsPlJ+hLb3VThknjw+BP+zmjwR5+bhchnaNlYnHRvpfcez3&#13;&#10;bvSNc2WLvBc6Tyn8J/8A6S2S07uEwEwyQUlMskEwmFkpWgrK/oywVlCxCy0FkwyQ4PGrKZWVQtBC&#13;&#10;8LS88YCWaHUCYCYWQtHJaWCspfzdv0C/FoAAAAAAAAAAAAAAAAAAAAAAAAAAAAAAAAAAAAAAAAAA&#13;&#10;AAAAAAAAAAAAADJTBkAAAAAAABIhZCGOqQmGBKQAAAAAAAAAH0W/hg+tEqysqiEi0M0lWaXzlZiJ&#13;&#10;e1NyY5vplnlnUmJhkU1U1cmRC4JSDIC4ACEwsLQISCF0SrK6pCRaEphLHVrUqEu/Vn3JV4iZ3QrN&#13;&#10;dNEbanA3WXqVOhb9qk+e9qbcR7TFuZEzuocP3XdPRjc0AAAAAAAAAAAAAAAAAAAAAAAA7fjveVB5&#13;&#10;Ve0rPN9qqAEi0JQssIldKspEAAAmHTsx7/q/detHJZxiwAAAAAAAAAA2Hivg+0/RMer2lZcilADN&#13;&#10;Snnpzb8k25OpXFNUbJXt3K7dXft83Y7POeBeS/8AfyMG7i+ttvMbV4ngyvi7JSqSVZOMpz8ZJ5jE&#13;&#10;mJpnZU3dFdNdPfo5MouCV0SsyKShZC0AlZMLQyEkroRCyFwAGaXqBYHWc7q3EYCWaS4rcovfAsbb&#13;&#10;uvvfNZFjEu399PJhZepYuFGyvn0aTz+ssvnoz0p6nI7Cb+o23f8AWj4Tc2MO1Y3xzcpm6rlZnDO6&#13;&#10;no6ky2sAAV76svaj2UIWAAAAAAAAAAAAAAAAAAAclhvhfFfWVL8cFa/YRPJv1gPMgQmF1lkwJJZF&#13;&#10;VAAAEwQvDLDqSrLFc+97j9DMmOaHmdsHqAAAAAAAAAA5XA8+cw31rR/HBWv2ETyemmA82WVSUrIH&#13;&#10;JY3L5DEVeMsa81Pem7ZQm55JvTK8L+NZyI2XWx0/Vc7TK+9izu6ejaWG1nj8huULzdx933PbJ+hN&#13;&#10;6Ju99v72iydOvWeK3vh9E0rtRg5/lX+Gr5fF3Rr4dQyS/sJF1UrIei0vDEGcAEwRK0cmWCko9V0Q&#13;&#10;utBdMMkO8pKZZIKphMBaEzT06Uk9WpPJTpU5eMqVJ5uCEIeNaImd0JqmmmnvTyeeNe9kRp/A8djt&#13;&#10;J06OpMrJ0Jr3fjyWSPrQ56n3ebn7p0GB2fyL/mZW6Pn+ziNX7aYeH5OncVXX0/f3fF461Pq/Uesb&#13;&#10;7l+ospcZCrL7hSm5qdOHikkh0Zer7fK6/Gw8fDo8PHjY+Z5+pZup3fGzapmf5yh1pksEABjeDJAA&#13;&#10;AAAAAAAAAAAAAAAAAAbl2KfGDKfU/wDPKxMz7NSvk9Nw6mrlRJAldABDrJGZ5pSAvCEpEwRKJak2&#13;&#10;2fE+3+u6f4J2Th/bLW+bye2j2AAAAAAAAAAb92BQ/wCNZ+P/AMrk/Gwc72IUrepoNZLyldVCT1Wj&#13;&#10;k2HpfaPndOwp21Wb2WxcnRlsryr0pYcHgT9cO9zc8ObvNTnaLi5nmUbqnd9n+32r6Lsx8njt9J5x&#13;&#10;+E/Sdsfg9Eac1hgtT0+HG3W7dSyb9XHXXRqy/d78OeHPDhhzuPzNPysGrZejd19H3DQ+0uka/b72&#13;&#10;BVxdJ5x7vrG2HbJWBLoJZIEELJStDvKyv6MsFUR9y0COa0cloLJhkgpKZWQhaCF45JEs4JgELIXd&#13;&#10;d1Rq/TGh8RXz2rc3j8DiqHdXeQrcG9Hg4d2SXup5uaPRlhGaL3xsTJzbvgYkTMsLUNSwNJxv7zUa&#13;&#10;oppjr/N8/dD+d994fjsAAAAAAAAAAAAAAAAAAAAAAAAAAAAAAAAAAAAAAAAAAAAAAAAAAAAAAABk&#13;&#10;pgyAAAAAAAAklErIRLHVIIYErAAAAAAAAAAPooeED60K7lkIShZKEgnbs3w+iSv89Waej3ovelT6&#13;&#10;e6U5MiJiY2wsJZJQXAAQmFhYQlIhZEqysqQb0svSm6MpzlbbsjbLh7nLyy9C26f0r3otetTGuZER&#13;&#10;uocHUq1K02/Vn35nvERG6GLVVNU7amMQAAAAAAAAAAAAAAAAAAAAAAAAA7fjveVB5Ve0rPN9qqAE&#13;&#10;i0dEoWWCV0qSkQAACYdOzHv+r9160eys4xYAAAAAAAAAAbExfwfafoWPV7asuQTCAGSVWUroH0W9&#13;&#10;1XtZ9+hU3FK7dNyNlT3sZN7Gq71p2izzdCv0Lj2vV/8ACwrmPVTvp5OhxdVs3uC9ulzbGbWFkSt6&#13;&#10;Miso9V1VoBKyYWhcklkVRCwuAA+LJ5nG4a35RkbqS3l+Tkm7qb1ZXpas3L1XdtvDIybGLR3787Gn&#13;&#10;c/tFyGQ37fEyz4y0/LfKzf7W3safbo4ru+XMZmuXr3Bjbo+bXE029Hem6U03hTNjy3Q0UzMztlAA&#13;&#10;AAK99WXtR7KELAAAAAAAAAAAAAAAAAAAOSw3wvivrKl+OCtfsInk36wHmQEwussmBKJZFVQAAEwQ&#13;&#10;vHVll6kqyxXPve4/QzJjmh5nbB6gAAAAAAAAAOXwHPncN9a0vxwVr9hE8nphgPNll6lJSsgAAdmw&#13;&#10;2qcniNylCbldl+aXE3V6s3g/wYWRg2cji5S6DS+0ufpvl1cVHSfpP8htrDahxuYhu29birnwrOvz&#13;&#10;T/8Ar9n7mhycS9j+3yfR9M1vA1Wn/TzxdJ5ufYjbrIXhaXr6uESzAkFoIlaOTJBRC6IXWgumGSCs&#13;&#10;plkgomGqtdbYNJaGhVta1x7L5yTucLjqkIzSx+kn6pPxc/VFtcHSMvO4o3U9XP6v2m03SfLq4q+k&#13;&#10;fXp+f3PGOudq+rddzz0b+75Bh9/tWDx00Zaf3+/PHm7/ADcPVwOzwdKxMGO9b31dXy/Vu0WpavPd&#13;&#10;vTso6Ry/drNsmhAAAAY3gyQAAAAAAAAAAAAAAAAAAAG5dinxgyn1P/PKxMz7NSvk9Nw6mrlRKYEr&#13;&#10;IAIdZIzvNIAvCEpEwRKJak22fE+3+u6f4J2Th/be5a3zeT20ewAAAAAAAAAD0BsBh/xXUMf/AJfT&#13;&#10;/Ewc72YUreo4NZLylZCq0Eeq8cll4SyUatWjVp1qFSpRrUp+NpVqM+7NLHxwj3oq1001092vkvav&#13;&#10;Xce5F+xMxVHKYbl0vtbvrLi7TUlKfJWvcS5C34IVpfWh1T97xR9Lmc7s9bueZhbp6ej6p2e/qfk4&#13;&#10;+zF1+O9T/wBo5++PX5T+Lf2JzGMzdrLe4q9oXtt8+j3o+KaXrlj5I87lb2PfxrnhX42S+zafqODq&#13;&#10;mP8A3Wn1RVT9383e9yjyZy0FZXZYKo9ViFloLLQySqySsqhZC8Jh1iWeHVAGG6urWxtri9vbmhZ2&#13;&#10;dpRjcXV3dVoSSSSQhwxmmmjzQhBNNNVdXco5q13Ldqibt2dkQ8P7XezV01pyN1hNmNtQ1bmZOGjU&#13;&#10;1Dd8MLKnHh8CHNNW7/Vuy9UYTTO10nsZk5Hnanw09PX9nyntL/VXAwduLoEd+vr/AMY+s/KPvl+b&#13;&#10;es9eav2hZefOayz1/nch3FKa6qcElOX5tOnDglkl8ksIQfRsPAw9PteDh0xEPheqaxqetZP93qlU&#13;&#10;1Vfl+Eco9zpSyoAAAAAAAAAAAAAAAAAAAAAAAAAAAAAAAAAAAAAAAAAAAAAAAAAAAAAAADJTBkAA&#13;&#10;AAAAABIhKEKVSEwwJSAAAAAAAAAA+m38IQ+pVCyEJFkoSCQFpZppe5JjammqaZ2w+qnXl8LoqTT0&#13;&#10;ZNF6J3VPrlVeqwlICEwsLQISkQshD4LnJUaHRk7bVXptzVvl4V3qaeXNwFxdV7n3Wfo/Me9NNNPJ&#13;&#10;jV11V+0+dZQAAAAAAAAAAAAAAAAAAAAAAAAAAB2/He8qDyq9pWeb7VUAJFoShZYJXSpPNIgAAEun&#13;&#10;Zj3/AFfuvWjks4xYAAAAAAAAAAbFxvvC0/QMer2lX3phADLKrKVkAADkLPJ3Nn0ZZuMo/kajxuWa&#13;&#10;Lm+ebPxdQyMXhjfDttlk7a86Ms3F1vyNRgXLNdvnydJi5+Plxso59HKsdl+qyFoBKyYWhkJJXQiF&#13;&#10;kLsNe4oWtGe4ua1K3oU/dKtafghBNNNVU92nmrXXRbp79zk1bndpEkm/b4Gnvzf9o3En4ZW0sadM&#13;&#10;8V9zuZrtMeXh/Fqm7vLq+rz3N5cVbmvU+VrTtrRRTbp7tHJzl27cvV+JdnbL5lnmAAAAAr31Ze1H&#13;&#10;soQsAAAAAAAAAAAAAAAAAAA5LDfC+K+sqX44K1+wieTfrAeZAhMLrLLQgiUSuhUAABaCF45MsOpK&#13;&#10;ssNz73uP0MyY5oeZ2weoAAAAAAAAADmdO/D2G+s6f4lLnsInk9LMF5sksVJSugAAWlFZZpYxlmlm&#13;&#10;ljuzSTb0s0veJiJjZK1FVVFXfo5u9YbXF5ZwkoZOWe/t5fl5fdIf7vt5/K1OTpdu5xWN0uz0rtfk&#13;&#10;Y/k6jxR19f3bRsMlY5Ojx9jc07iTw93rl9MOuDRXbN2xV3LsPomHnYufa8bEmJhyEHmy2YEgtBC8&#13;&#10;MkFJR6rohZaC6YdX1VrfTWirPlmoMlStYzy71tZSdKtU9STrj6eqHf4GRi4WTm19zHhr9R1XB0u3&#13;&#10;4uZVs+71n3PH2vNv2pdScdYad43TOGm6G/Qq+2KkPOnh3Hol/bF12DoGNjeZkcVXyfNNX7Y5+d5O&#13;&#10;Fw0fOff6e74tBRjGMYxjHhi37j+aBAAAAADG8GSAAAAAAAAAAAAAAAAAAAA3LsU+MGU+qP55WJmf&#13;&#10;ZqV8npuDVyolMCVkAJljwRRPIZYdSqUoBeEJSJghEtSbbPifb/XdP8E7Jw/tvctb5vJ7aPYAAAAA&#13;&#10;AAAAB6D2AQ/4jqSPB/UqX4pmDnezClb1BK1kvKVlULQPVaFl4SmVEoldCrkMZlslhrqW9xV7Xsbq&#13;&#10;Xo8bQm64eKaHVNDyR5nhfx7GTR4d+NsNhpuq6jo+R/dabVNNX85xyn3t+6X2vWV5GnZ6lpS4+4m6&#13;&#10;EmSt5YxpTetL1yd7xw6+pymd2fu2vMw98dPV9p7O/wBTcLM2Yuux3Kuv/Gf0+cffDdFCtRuKVKvb&#13;&#10;1adehWk4yjWo1OGWaHejCLm6qaqZ7tXN9Wt3Ld234tqYmJfTBSUxzWRCy0F1oZJVZJWVQsheFpev&#13;&#10;nEvOG1vso9ney3lOLo3H9L9W0eGn/R/DXMN2lN4q9bnlp9XV0p/NdHpPZjUNU82eGjrP0j1/Jwva&#13;&#10;T+oGidn9uPTx3eken4z6fOfufmDtT277RNrdxNLqTLclwctXjbTS+I4adrJ4oxl4eGebyzxmjDhj&#13;&#10;wcD6ZpehafpNO3Hji6zz/n4PgXaHtfrXaSvZnVbKP+sbo/f3tNNy5cBgYrYgAAAAAAAAAAAAAAAA&#13;&#10;AAAAAAAAAAAAAAAAAAAAAAAAAAAAAAAAAAAAAAAMlMGQAAAAAAAEiEoQpVITDAlIAAAAAAAAAD6a&#13;&#10;HhA+pCsrIQlCyUJBIAAlDLTqz0/VJpiV6blVHJ99OvJU82Z5zTMMqi5TWzKvRKEwkWgQl89e7oW/&#13;&#10;uk3S+YtFM1cnnXcpo5uDuchXuOj7lS+Y9qbdNLDru1V7nwLvIAAAAAAAAAAAAAAAAAAAAAAAAAAA&#13;&#10;AB2/He8qDyq9pWeb7VUAJFo6JQssC6VJ5pEAAAmHTsx7/q/detHJZxiwAAAAAAAAAA2NjfeFn+ry&#13;&#10;sefaVl9yY5IAZZVZSsgAAASg2zG+HP2OcuKHQuPbNL/xMS5i01b6ObbYusXbXBkb4+btdtd293Jv&#13;&#10;0Kks/m+JgV267c7KnSWMizkUd+zL6VHuslaGQJXQiHRM9r7GYzft7Ddyd79HP2uX7zNsYF27xXN0&#13;&#10;NTmazj4/BZ3z8mnMtncnm63G5C5mqSy+5UJe4l+63FqxasRstuXyczIy6u9elxD2YoAAAAAACvfV&#13;&#10;l7UeyhCwAAAAAAAAAAAAAAAAAADksN8L4r6ypfjgrX7CJ5N+sB5kCEwusstBEoldCoAACYIXhllF&#13;&#10;ZYrn3vcfoZlo5oeZ2weoAAAAAAAAADm9Nw4c/h/rGT+Klz2ETyelGC82WXqUlKyAABaUVllgJjkk&#13;&#10;S+i1u7myrS3FpXqW9eTualKbg+zywUuW7d2nuXOTIxcvJwrvj4szEtl4TXtKbcoZqnxU/wCfUJOj&#13;&#10;H1pe99n7mkydKqp48Z9A0rtlaueTqm6escvf0/nJsqjWpXFKStQq069Gp0qdWlPwwj9rT1U1Uz3a&#13;&#10;ubt7dy3do8S1O2JZULrQ7yJWjkyQ4VJR6viyeVxuFsq2Ry19a46xt5e23V3WhLLD/wBfIvatXL1f&#13;&#10;h2o2ypfyLGLZ8fJmIp+95a112Rk83HY7QlvxcvcTagyFDnj5aVOP8Z/7rqsHs9/7M74Pn2rdt5ny&#13;&#10;dI+M/SP1+Dy5kMjf5a7rX+TvbnIXtxNvV7u8rxnmm+2Lp7du3ao8O1GyHAXr97JueNkTMzPV8S7y&#13;&#10;AAAAAAAY3gyQAAAAAAAAAAAAAAAAAAAG5dinw/lfqj+eViZnsK18npuDVvNJHMSugBMOtEjLBRKQ&#13;&#10;F4QlImCJRLUm2z4n2/13T/BOycP7Za3zeT20ewAAAAAAAAAD0N2P8Pbuppv/AIWj/GZgZ3KFK3p2&#13;&#10;VrZeUrIVWgj1ekcll4EwJRK6qgAhLtOnNX53S9Texd37Wnm362OuelSm+73o9XPDgjzMHM07Fzo8&#13;&#10;6N/X1dNoPavWez1f+iq4f+s74/b8YejtK7TMDqKNK0uJvYfKT9CW0u6vRnjw+BP3+9zR4I+lxufo&#13;&#10;mXheZTvp6vufZ3t3o2vTFi5wXOk+v4T6/KfubJaeHcrQWWhklVklZVDWW0jbDoDZTYQutXZqnRvK&#13;&#10;tLjbHA2PBUuq3X3FLh6uaPSm3ZeHvtlp2kZ+q3O5iRu6+jR652m0bs7Z8XUqt/pEb5n8I+s7vvfm&#13;&#10;Ztb7LXX20PlWI07PU0PpWrw0ZrTGXUeU1pfpa8OCMIR+bJuw4I8Ed59K0nsngaf52RxV/L3R+r4L&#13;&#10;2k/qRrOt7cbC8u393Ofxn6Rs+/a8pOqfOkJAAGBitiAAAAAAAAAAAAAAAAAAAAAAAAAAAAAAAAAA&#13;&#10;AAAAAAAAAAAAAAAAAAAAAAyUwZAAAAAAAASCyFZY6pBDAlYAAAAAAAAAB9NDwgfUhVZCEoTHRKFg&#13;&#10;SAAJQlYSlD6adeaXz5XlNEej1ov1U7qn2yTyz9y85iY5syiumvfSVKtOjLv1J9yVERM7oWqqpojb&#13;&#10;U4W4yc8/Rodrl+e9qbcR7TFryKp3UOL7p6MdAAAAAAAAAAAAAAAAAAAAAAAAAAAAAAAO3473lQeV&#13;&#10;XtKzzfaqgBItCULLBK6VJSIAABMOnZj3/V+69aPZWcYsAAAAAAAAAANj4/3jZ/q0rHn2lX2phADL&#13;&#10;KrKVkAAACUIldVVmp1J6U8tSlPNTnl8KVM001Rsqetq5ctVd+3ul2Syz3yd7L/8AUU/9GDdw/W06&#13;&#10;DE1mJ4Mv4uzU6klWSWpTnlqSTeFIw5iYnZLf0V0XKe/RvhwWa1TicFLu3NbjrvwLK37r/wDNZFnG&#13;&#10;u354eTDzNQxsONlfPo03ndYZbN79KapyOxm/qdv3/Wj4TbWMO1Y3+rlszVMnL4eVPR1RltaAAAAA&#13;&#10;AAAAr31Ze1HsoQsAAAAAAAAAAAAAAAAAAA5LDfC+K+sqX44K1+wieTfrAeZAhMLrLJgSSyKqAAAL&#13;&#10;QQvDJBKssVz73uP0MyY5oeZ2weoAAAAAAAAADndM/GDD/r8ilz2ETyekmC82WXqUlKyAABaX0iss&#13;&#10;sAhIsAA5fE5vJYepGexuNyWabeqW9Tnkm9Mv+fWxsjGs5EbLjZadrGfpVfexZ3dPRtjC60x2S3KF&#13;&#10;3/w68m6O7Vn6E3qzf6+PvtDk6des8VG+H0jSe1OBqPlXuGv7+Xul3OM0sks08825JLLvTzTc3A13&#13;&#10;PdDqtsRG2poPXO37T+A46w0xLS1HlpehyqWf2tJH1od393m85vcHQMjI8zK3R83G6v2xw8PycDiq&#13;&#10;+X7+74vImp9X6i1he8u1Bk699PL73odzTp+SSSHND/PyuuxcPHw6O5jxsfN8/U83U7vi5lW38o/C&#13;&#10;HWmSwAAAAAAAAAGN4MkAAAAAAAAAAAAAAAAAAABubYp8P5X6o/nlYeZ9mrXyemZeprJ5vNYgSugA&#13;&#10;gDO80gC8ckJSJgiUS1Jts+J9v9d0/wAE7Jw/tvctb5vJ7aPYAAAAAAAAAB6J7H6HtnVEe/xFD+M7&#13;&#10;AzuUKVvTUrWy8pWQqsh6QsuJl60SiV0KACErwI5rphDh5u8t6IlsrS20zPadhStbib2YxcnQ5Ld1&#13;&#10;enJDzJ+93uaPDDm5uBo8/Q8XLnxLfDU77s7/AFD1fRdmNmcdvpPOPwn6T7tj0bpvWGC1TS3sZd+2&#13;&#10;ZJN+tjrno1Zfu9+HPDnhwwcfmaflYNWy/G7r6Pu2hdpdH7Q2vE06rf6xO6Y931jbH3vr1LqvTejM&#13;&#10;TXzuqs1YYLFW/ul5kK+7wx4OHdlh1zTR4I8EsvDGLwx8XIzLvgYsTMtlqGoYOl405eoVRTTHrP8A&#13;&#10;Of3Pzy2t9mxkshG6wmyeznxFnz0amrstQhGvP5aNKPDLJDr55t6bgj1Sxg+gaT2Lt2/O1XfPSOXv&#13;&#10;n+e98U7Sf1Uv3tuJ2cjZH/aefuj09/wh4OyWTyOZvrrKZe/vMpkr2rx95kMhczVKk83jmnm54xd1&#13;&#10;btW7NvwrMREQ+QX8i/lXpyMmZmqeczvl8L0eIAAADAxWxAAAAAAAAAAAAAAAAAAAAAAAAAAAAAAA&#13;&#10;AAAAAAAAAAAAAAAAAAAAAAAAAZKYMgAAAAAAAJELKoY6qYTDAlIAAAAAAAAAD6bfwgfShWV1UJFo&#13;&#10;ShIJAAEwhKwkRKyEbHF3OWp0ujb9sqfPXi3M+09aLdUTtlx3shNWm9szdP563h7I4V66aqp7z6VH&#13;&#10;ikAAAAAAAAAAAAAAAAAAAAAAAAAAAAAAAHb8d7yoPKr2lZ5vtVQAkWhKFlgldKkpEAAAmHTsx7/q&#13;&#10;/detHJZxiwAAAAAAAAAA2Pj/AHjZ/q0rHq9pV9qYQAyyqylZAAAAIGRVRdaFofHf5GxxdvNdZC5p&#13;&#10;WtCXw6q9FFVc92heiiu5V3aObUmX2rZCWpPQ05v2dt8rdVu6n/2s6jTrdUd6/wA25xce9Yp9qY29&#13;&#10;HG2GoLXJTdsn4i7n8CtP3X3l67FVvlyavJwr1qe/zhzTxYQAAAAAAAAACvfVl7UeyhCwAAAAAAAA&#13;&#10;AAAAAAAAAADksN8L4r6ypfjgrX7CJ5N+sB5kCEwusstAlErqqgAAJgheGWXqFZYrn3vcfoZlo5oe&#13;&#10;Z2weoAAAAAAAAADndM/GDD/r8ilz2ETyekmC82WVSUrIAAFpfEKyywCEiwAC0qJRLXeutqekdn9G&#13;&#10;aGYvuUZSaTft8HYcE1abyxh4MPLNwfay8TAycyfL5dWZhablZ1XlRu6vJ+c7JrWmoa0cffS8m0jv&#13;&#10;btLAWd3Nwwh50/h9XVGEJebm4O/vrXZ7Ds+bR7fV11/Tsq5p/wDYeJOyPh//AEc/hs/is9Q4/G3U&#13;&#10;lWMvu1vNzTyetL/zB4XbFyzOy44zKwsnDr7l+HMvJiAAAAAAAAAAMbwZIAAAAAAAAAAAAAAAAAAA&#13;&#10;Dc2xT4fyv1R/PKw8z7NWvk9NQ6msl5pIEroAIdZIzvNIAvCEpEwRKJak22fE+h9eU/wTsnD+29y1&#13;&#10;vm8nto9gAAAAAAAAAHorsfvfOqf0Fv8AxnYGdyhSt6Yla2XlK6FVoIXhZdK0qJVlZCoAhKwvC8Fv&#13;&#10;RErTTSySxmmjuyy9Kaabm4EKvFe2Ts3NFbOatfFbO6lPW2srWfdp39hdxls7ap45q0vPUmh4qfl6&#13;&#10;UsXS6d2WyM+nvZ26j5z7v1dloXZnU7l6M2uZoiOU8qvd0eOY9l7qraNmIXe2PJXeRu+enZZe23o0&#13;&#10;qMnzOI59yXyydffhGPDFvY7K4un2u7pMbI6fu3fajs/qmrXP72i5NcxHKqfy9P5zbjsr6yyVrRvc&#13;&#10;fdW97Z3Eu/RubWtCaWb7YNXXRXbq7lfN8vvWb2Pc8G/ExMPqVeQAAAADAxWxAAAAAAAAAAAAAAAA&#13;&#10;AAAAAAAAAAAAAAAAAAAAAAAAAAAAAAAAAAAAAAAAZKYMgAAAAAAAJQhYQx1e5lIIYErAAAAAAAAA&#13;&#10;APpoeED6kKrIQlC2xKEgkAATCErD5a97Rt/Pqfk1oiZWiianAXV7WuO6m3ZPycj0ppiN72poink+&#13;&#10;JdYBlp1p6XcommJVmmKubkaVzTqebO8ppmHlVRMPoVUAAAAAAAAAAAAAAAAAAAAAAAAAAAAAAdvx&#13;&#10;3vKg8qvaVnm+1VACRaEoWWESulWUiAAATDp2Y9/1fuvWjks4xYAAAAAAAAAAbHx3vGz/AFeVj1e0&#13;&#10;q+1MIAZJVZSugAAAShErb0kku9NNuySd3OjfMo2TMta6h2kWNhCpbYWWTIXX51N7lL/uZ9nCrq33&#13;&#10;N0NhYwa6+K7uhpfJZXIZe45Vkbqrc1fP73qw7zZ0W6Lcd2htrdui1T3aHHLrgOw47UV3ZbtKv7at&#13;&#10;/P7qDwuY9Ne+nmwb+BavcVG6XerLI2mQp79tV3/n0/Cgw67ddudlTTXse7Yq2XH2qPEAAAAAAABX&#13;&#10;vqy9qPZQhYAAAAAAAAAAAAAAAAAAByWG+F8V9ZUvxwVr9hE8m/WA8yBCYXWWTAklkVUAAAWgheGW&#13;&#10;HUlWWG5973H6GZMc0PM7YPUAAAAAAAAABzumfjBh/wBfkUuewieT0kwXmyyqSlZAAAvLwJVlkggh&#13;&#10;IsA4XPaiwmmMfUymfydrjLKn8rc1O6j82WXrmm8kOd6WrN2/X4dmNsvWzYu5Ffh2Y2y8d7QeyRyu&#13;&#10;ThXxmhqNXDWHuc+buZYcon9SHVTh+2b0Ojw9Ft0eZlb56OpwdAt0eZmb56PL1xcV7qvVubqtWubm&#13;&#10;vU42vcXFSM0003jjGPXFvoiKY7tPJ0dNNNNPdp5PnWRL6LW6ubKvTubSvVtril7nWoz8EYIqpprj&#13;&#10;u18nnct27tHh3d8Nv6d2oQ7Xaajk4I9zLk7an+OSH+X7Gqv6dPtWHMZ3Z7/2YPwbgt7m3vKNO4ta&#13;&#10;9K5oVelTrUanDCP2tXVTVTPdq5uYuW67Vfh3N0syFAAAAAAAAGN4MkAAAAAAAAAAAAAAAAAAABub&#13;&#10;Yp8P5X6o/nlYeZ9mrXyemodTWPNKYErIATCPBEkZXmlIC8ISkTBEolqTbZ8T7f67p/gnZOH9t7lr&#13;&#10;fN5PbR7AAAAAAAAAAPRXY/e+dU/oLf8AjOwM7lClb0zK1svKVlULQFoWXhKYEoldVUECErQF4aQ2&#13;&#10;udkLs22NW08mo8ry7UM9HjbLSeH4KlzP4ozQ4eCnL508Yd/g4W20/SM3Up8iOHr6Ntpui5+q1f6e&#13;&#10;OHrPJ+Tu2bsp9pO2Ca5xlS6/oro6r0ZdLYS4jCFSX6erzTVfRzSc3cu+03QcLTvM51dZ+j6RpXZz&#13;&#10;A0vzPar6z9On5vM8W9h0MKLLO16W1rqLR11ynB389GnPPvXNhW6VGp60n+cOCLFycPHy6e7ehrdS&#13;&#10;0jA1W34eZG/r6w9a6I2z6d1RxNjlIyYDNT9r4i5q9qqTeZP/AJR4Ovm4XMZmk38bjt76XzHWOyWf&#13;&#10;p3nY3FR84/GP57m5GqcmAAAAwMVsQAAAAAAAAAAAAAAAAAAAAAAAAAAAAAAAAAAAAAAAAAAAAAAA&#13;&#10;AAAAAAAAGSmDIAAAAAAACRCUIUqkEMCVgAAAAAAAAAH1W/hA+hCq6qEiYShYEgAMdSrToy71SbdT&#13;&#10;ETPIiJndDh7jI1KnRo9qkesU7Ob2ptxHNxky8LsS4gAAAH1UrqeTuunKrNETyUqoieTkKdWSp3Ez&#13;&#10;ymJjm8ZpmnmyIQAAAAAAAAAAAAAAAAAAAAAAAAAAAA7fjveVB5Ve0rPN9qqAEi0JQssErpUlIgAA&#13;&#10;Ew6dmPf9X7r1o5LOMWAAAAAAAAAAGx8d7ws/1eVj1e0q+1MIAZZVZSsgAAAdWzursTgd6nVqcqvv&#13;&#10;zG3/AJvmva1j3Lu+OTIs4t2/vjk0pntWZbPzTSXFXiLLwLG37n/85tLOPbs76eba2ca3Y3083VWT&#13;&#10;DKhUAAEJhaE0q1WhUlq0ak9KpL4dNMxFUbJKqaa6e7Xydyxuqu5pZKX/AOqpf6MO5i+ttqMjTP8A&#13;&#10;lju50qtOtJLVpVJKlOfw5GJMTE7Jamqmqiru1810KgAAAAAK99WXtR7KELAAAAAAAAAAAAAAAAAA&#13;&#10;AOSw3wvivrKl+OCtfsInk36wHmQITC6yyYEksiqgAAC0ELwySiJYrn3vcfoZlo5qvM7YPUAAAAAA&#13;&#10;AAABzumfjBh/1+RS57CJ5PSTBebJL1KSldAAAtKQrUywCFKtWlQp1K1apJRo0pOMq1as/BCEPHGJ&#13;&#10;ETM7IWiJmdkPNW0DsjcLhePxujKdHUGTl7XNlKnDyaSPm9+p9nBL5Yt5h6Ldu8eTuj5t/haFeveZ&#13;&#10;lbo+bxvqLU+f1ZkJ8nqHJ3OTu5u4mrzdGSHzZJYc0sPJB0trHs49Hh2Y2Q6mxjWMajw7EbIdeivD&#13;&#10;JhRZZEUqSgQiPUmEw5jCaiy2n6/HY26mpyTTb1a1qc9Of1pf+YvO9j2r8bLjGy8HGzaO7fj9W9dO&#13;&#10;bQ8TmuLtr2MuLyM3Q4utP0J4+bN/lH97S5GBds8VG+HHZ+h5OJ5lrfS2CwWkAAAAAAAY3gyQAAAA&#13;&#10;AAAAAAAAAAAAAAAG5tinw/lfqj+eViZnsK18npqDVy80kCV0AJl6yeQyvNKQF4QlImCJRLUm2z4n&#13;&#10;2/13T/BOycP7b3LW+bye2j2AAAAAAAAAAeiux+986p/QW/8AGdgZ3KFK3pmHea2XlKyqFoHqtHJZ&#13;&#10;dKYIlEroUAdV1jrjSWz/AA1bUGss9j8BiqP9YvavPPN82nJDpTzebLCMXvjYuRmXfBxo2yycTEyc&#13;&#10;294GLEzL8xts/Zzaj1FyvA7J7e40phpuGhV1Reywje1YfRy88tGHXz9Kfq55XdaZ2Ts2fO1HfPT0&#13;&#10;/d9D0rshZs+dqW+enp+/5fi8C3d3dX91cXt9c3F7e3daNxdXd3WjPPPPHrmmmjzxjF1sU00U92jk&#13;&#10;7SmmminuUcnzpWVimEwossAA2vojbFqXSPE2V1PNncHJ0OQXlXp05fo6ne9EeGHoa3M0nHyuOjdU&#13;&#10;5jV+y2n6p5tvhr6x9YevNJa801rS343C30sbmSTfucZddGtJ6Ze/Dn64cMHK5WFkYdWy9G58w1PR&#13;&#10;dQ0mvu5cbuvo7ixWpAAYGK2IAAAAAAAAAAAAAAAAAAAAAAAAAAAAAAAAAAAAAAAAAAAAAAAAAAAA&#13;&#10;AAADJTBkAAAAAAABIhKEKVSEwwJSAAAAAAAAAA+mh4QPqQqshCUJShYEo7nugcZcZKWXo0Ol9I9I&#13;&#10;o6vSm3M83ET1J6k29PNvTPTk9YiI3QoJVTCGNaBCQAAAA7npSp57k89z7qV74Nb++86rfrS8qrXr&#13;&#10;S+/uu5eXJ48uaQAAAAAAAAAAAAAAAAAAAAAAAAAAdvx3vKg8qvaVnm+1VACRaEoWWCV0qSkQAACY&#13;&#10;dOzHv+r9160clnGLAAAAAAAAAADY+O942f6vKx6vaVfamEAMqs9UrIAHHZLLY/EUOUZC5p28ngfO&#13;&#10;mXt267k92he3bru1d2205n9oN/kN+3xW/jrT8t8rN/tbK1h0Ub7m+W2sYNFHFd3y13N0ul3UzLZ3&#13;&#10;pshRKrGssgAAEd5MJhRZcB91jkbvH1N+2q7vz6U3cxUrt0XI2VPG9j2r9Oy475jdR2l7u0q/tS5+&#13;&#10;bP3MftYNzHro308mjyNPu2eKjfDsTHYAAAAACvfVl7UeyhCwAAAAAAAAAAAAAAAAAADksN8L4r6y&#13;&#10;pfjgrX7CJ5N+sB5pgmEwslZaCJRK6FQAAEwQvDLL1CssVz73uP0My0c0PM7YPUAAAAAAAAABzumf&#13;&#10;jBh/1+RS57CJ5PSTBebLBSUrIAAF5Uqy1br3bBpPQclW2r3HstnZZehhMfUhGaEfpJuqSHp5/JFn&#13;&#10;4mnZGXO2ndHVscHTMnM4qd1PV4k15tX1br6rPSyN3yHD7/acHj5oy0vJv9+ePp+zgdTiafj4kbaO&#13;&#10;fV1+FpuNhxto3z1ayZzYiJFJkQtCiVkRSpPNAhEUwmGNZYB3vTmv8xgYSW9aPsljZOjyW4n6UsPM&#13;&#10;m73o54ehhZGDav8AFTulp87RcXN46d1Te+C1Ph9RUt/H3PbpZd6tZVujUl+z/OHM0t7Hu2J2XHHZ&#13;&#10;mn5WDVsvxu6+jsDwYIAAAADG8GSAAAAAAAAAAAAAAAAAAAA3NsU+H8r9UfzysPM+zVr5PTMOprJe&#13;&#10;axAldABAGZ5pSAvCEpEwRKJak22fE+3+u6f4J2Th/bLUc3k9tHsAAAAAAAAAA9E9j9H21qiHf4ih&#13;&#10;/GdgZ3KFK3pqHea2XlK6qEwI5rRyWXhKYEolS4ubezt613d16Nra21KNe4ubmrCWWWWHXNNNHqgi&#13;&#10;Imqe7TzRFNVVXdp5vCG2bs4dL6Y5XgtllC31hnZOGjU1FccPIaUfM4OCatH0cEnV0pnWaZ2VyMjz&#13;&#10;c/hjp6/s7DSuyOTk+dqPDT09f2fl/rbXusNomZqZ7Wmfv8/k5+jJUu6nQpy/Np04cEskvklhCDvc&#13;&#10;XDxsK14WLGyH0TDwsXBteDiREQ6gyJZaFJSArFMJhRZYABiivAzWt3dWNxRu7K5r2l1bz8ZQubar&#13;&#10;GWaWPjhNDqRVRTXT3K+TzuW7d6jw7sbYl6S0Pt/uLficdrajNdUe4kztnS6cv6SSHdemXn5uqLns&#13;&#10;3Q6Z8zD+DgtX7E27nn6RunpP0n9fk9Q4vLY3N2VHI4m+tshY1/c7m1q70PR5I+Trg5u5auWa/Du7&#13;&#10;pfO8nGyMO94GVExU5BR4MDFbEAAAAAAAAAAAAAAAAAAAAAAAAAAAAAAAAAAAAAAAAAAAAAAAAAAA&#13;&#10;AAAABkpgyAAAAAAAAkQlCJUq9yQmGBKQAAAAAAAAAH00PCB9SFVkIShMJQs+O4vaVDo+6VF4omea&#13;&#10;9NE1OErXNWv3c3R+Y9IiI5PammKeTAlYABCYQxrQKpAAAAEJSolaGSnWqUu4mRNMVc0VUxVzcnRu&#13;&#10;6dTozdCd41UTG+GPVbmnfD61HmAAAAAAAAAAAAAAAAAAAAAAAAA7fjveVB5Ve0rPN9qqAEi0JQss&#13;&#10;IldKspEAAAmHTsx7/q/detHsrOMWAAAAAAAAAAGx8d7ws/1aVj1e0q+1KAGSVWUoq1aVCnPWrVJK&#13;&#10;NKn06lWrPwIiJmdkJiJmdkNY5/aNQob9tgpOUVfz6t3H3WfZwZniuthYwKquK81JeX13kK891e3F&#13;&#10;W5rz/KVWyoopoju0NpRRRbp7tHJ8i0rIUJVTCvqotCYVEgAITC0KLLAAAObxuobzH7tOf21bS/I1&#13;&#10;e99rHuWKK98c2HkYFnI4o3S2Bj8rZZKTetqvT8OhP3UGFXart+00V/FvY87LnJyLzY4AACvfVl7U&#13;&#10;eyhCwAAAAAAAAAAAAAAAAAADksN8L4r6ypfjgrX7CJ5N+sB5kCEwussmBKJZFVQAAEwQvDLKKyxX&#13;&#10;Pve4/QzLRzQ8ztg9QAAAAAAAAAHO6Z+MGH/X5FLnsInk9JMF5ssseZSUrIAHW9Tau09o+xjkNQ5O&#13;&#10;3x9H5GnPzz1I+KSSHPM9rGPeya+5Zh74+Nfyq/DsRtl45192QmoNQcdjtKy1tN4iboTXUs/tmpD1&#13;&#10;oe5/d5/OdNiaPZs8eRvn5Oow9DsWfMyd8/J54mmmnmmnnmmmnmm3pppufhbjluhvIjZuhiivC8IE&#13;&#10;iJFIohaFErKxSpPMEIimEwxrLAAJpV61tWkr29Wrb16U29TrUakZZofamaaaqe7VyTVRRco7lzfD&#13;&#10;b2m9qdalxdpqOnx9PuZclbydKHry9/7P3tRkabE8VhzGf2cpq83A59G6bK+s8jbU7uxuaN1bVe4r&#13;&#10;UZ+Fqa6KrdXdr5uTvWbti54V6NkvqVeQAADG8GSAAAAAAAAAAAAAAAAAAAA3NsU+H8r9T/zysPM+&#13;&#10;zVr5PTMvU1kvNYgSugAgDO80gC8ISkTBEolqTbZ8T7f68p/gnZOH9t7lrfN5PbR7AAAAAAAAAAPR&#13;&#10;HY/++9T/AKtQ/jOwM7lClb03DvNbLylZCq0ELwsul512w9k5s42QSXFhdXn9JNXU5O1aUwteEZ5Z&#13;&#10;u9x9TuaUOrr4Zufmli3GnaHm6lPfp3U9Z+nVu9L7P5+qT36N1HWfp1flJte7InaRtiuKtDO5P2L0&#13;&#10;1xu/aaSw08ZLeHPzRqd+rNzdc3f7mEH0DTtFwtNjvWo21dZ/m59G0zQsDSo71qNtXWf5uaIbZuVI&#13;&#10;/sWhaEEpQokBWZMJhRZYAiDFN41o6CqyAHYdOasz+kb3l2CyNayn5uPo9dOpDxTydUe/5YeRjZGL&#13;&#10;YyqO5fhhZ2mYWp2fBzKdv5x+D1pofbrgNQcTYaihS09l5uhx1Sp7XqR8k8e49E37YuXzNGv2OOxv&#13;&#10;j5vmmsdjc3B8/A4qPnH6+74N3ucc6AAAAAAAAAAAAAAAAAAAAAAAAAAAAAAAAAAAAAAAAAAAAAAA&#13;&#10;AAAAAAAAAyUwZAAAAAAAAAWQqpV7kghgSsAAAAAAAAAA+mh4QPpQquqhjq16VD3SZMRM8l6YmeTh&#13;&#10;ri/q1ejJ2um9IpiHvTbiOb4FnoAAAAhKGJaBCQAAABCUqJWQkAfVRuqlLz5FKqIl51W4q5OUpV6d&#13;&#10;buJnjNM083hVRVTzZVVQAAAAAAAAAAAAAAAAAAAAAAHb8d7yoPKr2lZ5vtVQAkWhKFlgldKkpEAA&#13;&#10;AmHTsx7/AKv3XrRyWcYsAAAAAAAAAANj473hZ/q0rHq9pV9qYQJHU85rTF4XeoU5uX3/AObUJ+59&#13;&#10;aZ7W8a5d3zyZVnFuXd87oaZzWo8pnant247T8naUeaSDZ2rFu1HC29mxbsxwuAez3AESlCqJVSqx&#13;&#10;rLQgAAEJhMKLLgAIBRC8JkqT0p5alOeanUk8ORExE7pKqaao7tXJ3LGasnk3aOSl4yX86p9bFuY0&#13;&#10;TvttRk6XTVx4/wAHd6FxQuqcta3qyVqU3hyMOqmaZ2VNLXbrt1dy5zZkKAK99WXtR7KELAAAAAAA&#13;&#10;AAAAAAAAAAAAOSw3wvivrKl+OCtfsInk36wHmQITC6yy0ESiV0KgAAJgheGaHUlWWG5973H6GZMc&#13;&#10;0PM7YPUAAAAAAAAABzmmubUGH+sJFLnsInk9JsF5s0FJSwXd3a2FtWvL65oWdpb0+NuLq6rQlklh&#13;&#10;5Zimmquru0c0001V1d2jm8wa+7IyztIV8boWjJfXPuc+evaXapf0cnhemP729w9Fqq48vl0dBhaH&#13;&#10;VX5mZujo8kZjN5bUF/WyeayF1kr6v3dxdVeH7IeKHkhzQdHatW7NHh2t0OmtWbVijw7MbIcW9Hqg&#13;&#10;FI95ZaECREikVYWhRZZEUqSgQiKSGNZcABjj1p9F4Qqly2IzmUwVxynGXdS3n+Vp9cs3kml77yu2&#13;&#10;bd6nu3GNlYePmW/DyI2t6ab2mYvKcXa5fi8Tf9zxk83ap/veD9v7Wnv6fct8VrfDjs/s/kY3mYvF&#13;&#10;T82zYRhGEIwjwwa9zwADG8GSAAAAAAAAAAAAAAAAAAAA3NsU+H8r9UfzysPM+zVr5PTMOprJeayY&#13;&#10;ErIATL1k8hleaUgLwhKRMESiWpNtnxPt/ryn+Cdk4f23uWt83k9tHsAAAAAAAAAA9Edj/wC+9T/q&#13;&#10;1D+M7AzuUKVvTcO81svKVkKuja+2maI2Y4iOZ1rn7PD283DyS2mm3q1ab5tKlDpTx9EOCHf4GVh4&#13;&#10;OVnXfDxY2yz8LAy9QueFiRtl+X22Ts0taa25VhNn8l1oXTNThpTX1OtDl9aXy1Ie5Q8knS86LvNN&#13;&#10;7M42L5uZxVfL9/5ufQ9K7J4mL52dxVfL9/f8HiapPPUnnqVJ5qlSebfnqT88Yx8bqY2RGyHXbIiN&#13;&#10;kMaVQGOK0LQglKFEgKzJhMKLLAEeqJHMYYroQkARFCYY0Lv1JfLXwEAAAAAAAAAAAAAAAAAAAAAA&#13;&#10;AAAAAAAAAAAAAAAAAAAAAAAAAAAAAAAAABkpgyAAAAAAAAkQlCFKpBDAlYAAAAAAAAAB9Vv4Qhn3&#13;&#10;pZelN0UGyZcfXv8AwaP99aKOq9Nv/s4uabe6U3SmXe8Rs5MYkEgAAAITCGJaBCQAAABVKYVSshIA&#13;&#10;AlWTnzffRvvBrf33lVR0eNVr1pcjLNLP0pZt5Tk8ZiYnZKyEAAAAAAAAAAAAAAAAAAAAAO3473lQ&#13;&#10;eVXtKzzfaqgBItG1KFlgXSpKRAACRMOm5j3/AFfuvWjks4xYAAAAAAAAAAbHx3vCz/V5WPV7Sr5s&#13;&#10;rm8bhaPG39xuTfJUJO7melu3XcnZQ9Ldm5enZQ1BndcZLKb9Cz/4dZfRT9Ob7zY2sWijfVvltLOH&#13;&#10;bt8Ve+XSGUzFUwtCiUgAIUJVSqotCYVEgAITCYUWXAAQCiF4VEgPrs7+7x9XjbWtNT+fL3oq1UU1&#13;&#10;xsqeF6zavU92679i9U2t3u0rzdtLj5/gRYVzGqp30cmjyNOuW+Kzvh2ljNar31Ze1HsoQsAAAAAA&#13;&#10;AAAAAAAAAAAAA5LDfC+K+sqX44K1+wieTfrAeZAhMLrLLSolEroVAAAWQvDJL1JVnmxXPve4/QzJ&#13;&#10;jmh5nbB6gAAAAAAAAAOb018P4f6wk/ipc9hE8npRgvNp/Xm2vS2jOOsbWf8ApBnpOh7H2NXoU4/S&#13;&#10;1O96O6Z+LpmRk8VW6G1w9KyMrjq3UvGOs9omqddXHGZu/wDack+/bYm06FCT7vf9MXS42Fj4kbLX&#13;&#10;N1OLg4+HGyzG/q6LHqZcMyOaiy4ADHHrWhaECREikVYWhRZZEUqSgQiPoTCYY1lgASxxW9FoQokB&#13;&#10;SZMLQ7lpvXea05GSjLU5fjvzC6n6vUm8H+HkYuRhWsjfylqtQ0bEzuOd1XVv/TusMLqSSELKvxV5&#13;&#10;u71XH3PNPD/dD0fuaS/i3seePk4jO0vLwJ23eXV2ljNcxvBkgAAAAAAAAAAAAAAAAAAANzbFPh/K&#13;&#10;/U/88rDzPs1a+T01BrJeaUwJWQAQJGaHUolKAXhCUiZetEolqTbZ8T6H15T/AATsnD+29y1vm8nt&#13;&#10;o9gAAAAAAAAAHojsf/fep/1ah/GdgZ3KFK3o3I5PHYaxuspl7+zxeNsaPH3uQyFzLTpyS+Oaabmh&#13;&#10;Br6aK7lfh298q0W7l2vw7cbZl+f+2Ts48dj+V4HZBayZW956NXWWVt4woSeWhSjzzx86fgl5u5mg&#13;&#10;6/Teytdfm6jujp+rtdK7H3LnnapujpHP3/z4Pzd1LqjUWscvc57VOZyGdy937tfZG4jPN6sPmyw7&#13;&#10;0IcEIO1sWLONb8HHjZDvsfGsYlrwcaIiHAR8r2h7wxxWhKqVQGOK0LQglKFJSArMmEwossAAxR9H&#13;&#10;AvAqlACI9SEwxoXfqS+WvgIAAAAAAAAAAAAAAAAAAAAAAAAAAAAAAAAAAAAAAAAAAAAAAAAAAAAA&#13;&#10;AADJTBkAAAAAAABIhZCPwY6pBDAlYAAAAAAAAABbjuJkm6G8mI2piNsvgqValXu5npERD1iIjkxC&#13;&#10;VRaOaiEgkAAABVMIUWgVSAAAAISlRKyEgAArKUKjJTqz0ulJMiY281aqYq3S5m3qzVpN6anuPOqI&#13;&#10;jkxq6YpnZDOqoAAAAAAAAAAAAAAAAAAAA7fjveVB5Ve0rPN9qqAEiyULLCJXSrKRAAAJh03L+/63&#13;&#10;3XrT7KzjVgAAAAAAAAABTM6xvcda0LDH2vET8TxfshX/AJXrZxqK571bMxsa3d4q5awr3Fe6qz17&#13;&#10;mtUr1qnd1as7YxEUxspbWmmmmO7SwpSAomFoVSkARKUKolVKqi0JhUSAAhMJhRZcAABjmQtCosAg&#13;&#10;VlCVXOYrO5Cwnko0t67o/mk/8rxuWbdcbZYmRh2L8d6rdLaFCrNWpU6s9GpbzT/I1euDV1xEVbIa&#13;&#10;KaIonuRvZVUAAAAAAAAAAAAAAAAAAAOSw3wvivrKl+OCtfsInk36wHmQITC6yy0pKJXVVAAATBC8&#13;&#10;MsoiWK5973H6GZaOarzO2D1AAAAAAAAAAfdjL6njchZ5CrSrV6dlcQuZ6Nvwb03B81FVPfjupiO9&#13;&#10;Pdax2ibatW6grXWIsqdxpXFe5VbSlPwV5/0k/wDlL+9ucPTce1T4tW+XWafpOJbp8aeKfk0RFtW4&#13;&#10;lAhEUwmFFlgSAxx9K0LQgSIkVj1KwtDGssiKVJQIRFMEMay4ADHFb0XhCiQFJkwtCqyZKdSpSqSV&#13;&#10;aU89OpTm36dSnNwRhHx8JMRMbJedVMVR3auTd2hdd5++uKWKvbC4zVPml5fby8E9OHjnj1Rh+yPp&#13;&#10;abNw7FunxaZ2OT1fRsO1R/cWZ7s9P0bqaFzQAAAAAAAAAAAAAAAAAAADc2xT4fyv1R/PKw8z2Fa+&#13;&#10;T01DqayebzSQJXQAQBmeaUgLwhKRMESiWpNtnxPt/ryn+Cdk4f23uWt83k9tHsAAAAAAAAAA7Jid&#13;&#10;rM+yTC6kzNtpfKaryF5Qp0rKxsJ4SyS7u9wz1ZueaEsOHwZZvs61reDTn3otV1REM3T8K3n5MWLl&#13;&#10;UUx97wXtR22bQtrl9yjVuZnjjqVXjbDTuO4adpR9Wnw883X0pozTeV2+BpmHp1OzHjf19X1PTdIw&#13;&#10;dMp2Y0b+vq1I2LaAIimEwxxWTKqVQGOK0LQglKFJSArFMJhRZYAj1AxTda8CqUAIm6kJhjQu/Ul8&#13;&#10;tfAQAAAAAAAAAAAAAAAAAAAAAAAAAAAAAAAAAAAAAAAAAAAAAAAAAAAAAAAGSmDIAAAAAAACRCyE&#13;&#10;MdUhMMCUgAAAAAAAAAAMU9GWbzVoq2LRVMPlnkmkXidr0iYliFoUQsCQAAAFUwhSZaBVIAAAAhKV&#13;&#10;ErQhIAAIkZKdGpV7iV5zMQiqqKebk6NnTp9Kftk6k1TPJ4VXZndD7FHkAAAAAAAAAAAAAAAAAAAA&#13;&#10;A7fjveVB5Ve0rPN9qqAEi0JQssErpUlIgAAEw6bl/hCt9160+ys41YAAAAAAAAAAUqU6dWTi6snG&#13;&#10;SeemJmJ2wmKppnbS6xf6d+UsZv8A6eoyreT6XGfZzf8AjedVq0qtCfi61Pi5/PZcVRVG2lsaaqa4&#13;&#10;71LGlKiYWhVKQBEpQqKpUlRZaFQAAQmEwossCQAGJC8IEgIFZc9jNPXuQ3ak/tW2/K1e/wDY8LuR&#13;&#10;Rb3RzYV/MtWd0b5d/wAfiLLGy+16Xbfy9TumBcvV3Paai9kXb88fJybyeAAAAAAAAAAAAAAAAAAA&#13;&#10;ADksN8L4r6ypfjgrX7CJ5N+sB5pgQmFllkw6yUSyKqgAALQQtHJkgIliufe9x+hmWjmh5nbB6gAA&#13;&#10;AAAAAAAAOJy2Dxmao8VkLaSru+515eaeX0TPa1fu2Z222TjZd/Fq71mWnM9oHJ4zfuMfvZKz+jl7&#13;&#10;ZL91uMfPtXeG5ul0uJrFjI4L26XQYw4Is9tlYphMKLLAkBjjFaFoQJCRSZWFoUSsiKVJQIRHqTCY&#13;&#10;Y1lgAGNZ6IUAFIphaF6NCvc1ZKFtSqV69Wbcp0aMnDNH7CqqmmO9VyRXXTbp79e6G3NN7K7ivxd3&#13;&#10;qKpyal3Xsdbz9OPrTd77P3NRk6rTTwYzmc7tBRR5eFvnq3VYY6xxdtJaY+1o2lvJ8nRk4Pt8sWku&#13;&#10;XLl2rv3Obl7167kV+JenbL7VHkAAAAAAAAAAAAAAAAAAAA3NsU+H8r9UfzysTM9hWvk9My9TVzze&#13;&#10;ayYErIAIAzQ6nmlIC8ISkWh1IlEtR7bPifb/AF3T/BOycP7b3LW+bye2j2AAAAAAAAAAAav1jsp0&#13;&#10;5qrjbqlT9h8xP0uX2VPmmj9JJ1Tenmi2mHquTi8E76W/0ztDnad5dXFT0n6PLGq9A6j0fVj7J2fG&#13;&#10;2O/u0cpadKlN9vgx8keB1WJn42ZHlc+j6Dp2sYOp0+RO/p6ulsxtER4UwmGKK0JlCVQGOK0LQglK&#13;&#10;FJSArFMJhRZYAiDFN1rwKpQAiKEwxoXfqS+WvgIAAAAAAAAAAAAAAAAAAAAAAAAAAAAAAAAAAAAA&#13;&#10;AAAAAAAAAAAAAAAAAADJTBkAAAAAAABIhKEKVSEwwJSAAAAAAAAAAAAA+ae38KRaKur0iv0l8c0s&#13;&#10;0vdLPaJiY3KiQAAAEJhDHMtAqkAAAAQmEwolZCQBaWWafoyy7yJmI5kzEb5chRsfCrf3HlVc9KXh&#13;&#10;Vd9KXISy7vRleXN4zMzvlIAAAAAAAAAAAAAAAAAAAAAAO3473lQeVXtKzzfaqgBItCULLAulSUiA&#13;&#10;AATDpuX9/wBb7r1p9lZxqwAAAAAAAAAAAA+a5s7e8k3LilvrU11UTtpXt3K7U7aHUL/AXFvvVLX2&#13;&#10;xS+Z4TMt5FNW6tsrOZRXw3N0uuzMqGfHWFEpACRCgqmFfVRZaFQAAQlMKLLgAAMaF4VEuQsMXeZG&#13;&#10;fdtqXQ8OtP3MHnXdotxtqeF7ItWI21u+43TdlY7tWt7buPn1O5h9jBuZNde6nk01/Ou3d1O6HYmM&#13;&#10;wgAAAAAAAAAAAAAAAAAAAAAHJYb4XxX1lS/HBWv2ETyb9YDzIEJhdZZMCSWRVQAABMELwzQSrLDc&#13;&#10;+97j9DMmOaHmdsHqAAAAAAAAAAAAA6nndHYnOb9WanyO+/PLaXr9aHhMuxmXbG7nDYYmpZGLw84a&#13;&#10;XzulctgozT3FHjrTwL2355ft8TdWMq1f3U83T4moY+Xuo59HV2W2AJQCkVoWhAkJFIqQtCiyyIpU&#13;&#10;nmgQiKYTDGssAAxxW9F4QokB37TuzvMZvi7i7hNi8dN0uOuJOnN6sv8AnH97AyNRs2OGjfLT5ut4&#13;&#10;2JwW99TeuC0xh9PUtzHWsstaaXdq3lbpVJvvf6czRX8q9kTtuORy8/Kzatt+dzsDHYYAAAAAAAAA&#13;&#10;AAAAAAAAAAAADc2xTmz+V+qP55WHmfZq18npqHU1kvNJAldABDrJGaHUolKAXjkhKRMIIlEtSbbP&#13;&#10;ifb/AF3T/BOycP7b3LW+bye2j2AAAAAAAAAAAAY61GjcUqlCvSp16NWTi6tGtJwyxh4owTEzTPep&#13;&#10;5ppqqoq79HNofWOw/G5Hjb7StWnibzu5sbW4Y0ZvVj1yfvh6G+w9cu2+DK3x83X6Z2sv2PK1DfHX&#13;&#10;1/d5mzWBy+nbyawzNhcWFz4MtaXmm8ss3VND0OmsX7ORR4lmdsO8xMzGzbfjYsxMODiyIZU8kJVA&#13;&#10;UmitC0KkpQrKRArFMJhRZYABim6145CqUAIj1ITDGhd+pL5a+AgAAAAAAAAAAAAAAAAAAAAAAAAA&#13;&#10;AAAAAAAAAAAAAAAAAAAAAAAAAAAAAAMlMGQAAAAAAAEiFkIljqkJhgSkAAAAAAAAAAAAABWaWWfu&#13;&#10;k8kxMxvh8dS2m8DpLRPV603IndU+ZL0BIACEjEtCEJAAAAEJSomEwhKX20bOefpVOhK86rkRuh5V&#13;&#10;XYjdDkqdOSl3ErxmZnfLwmqaubIhAAAAAAAAAAAAAAAAAAAAAAAADt+O95UHlV7Ss832qoASLQlC&#13;&#10;ywiVkqysIAABMOm5f4QrfdetPsrONWAAAAAAAAAAAAAAHGX2JtL/AKU8nF1vy9N6271dvlyZFnJu&#13;&#10;2d0cnSr/AA93Y9KaXjaH5amz7d6i5u9W1s5Vq9ujm4p6sgRKRUUSoxrLIAABCYWhRZYAABejb17q&#13;&#10;pLSt6U9apN4EitVVNMbaiqui3T3q+TumN0pTk3auRm42f82p9TBuZUzuttVf1GqrhsO306clKSWn&#13;&#10;Tklp05PAkYkzMztlrJmap21LoQAAAAAAAAAAAAAAAAAAAAAAA5LDfC+K+sqX44K1+wieTfrAeZAh&#13;&#10;MLrLLQJRK6qoAAC0ELwyQ6kqyxXPve4/QzJjmh5nbB6gAAAAAAAAAAAAAImllnlmknllmkm7qWZM&#13;&#10;TMTthMTMTthrjP7O7C+37jETS4667rk/yU3+37Gxx9RuW+G9vhu8PWr1rgyd8fNpzJ4jI4evyfI2&#13;&#10;tS3n8Cabnlm9WPfbm1et3qe9bdLYybOTR37M7XHPV7scVoWhAkRIpMiFoUSsiKVJQIRHqTCYY1lg&#13;&#10;AGOPWsvDsWB0rmdRVIQsbbdtt7dqX1fmpw+3v/Yw7+VZx48zmwszUMbCp82d/RvbTmgcNguLuKsv&#13;&#10;slkZelyq5k5pY+ZL3v4tFk596/wxuhyObrGVl8FO6l3pgtSAAAAAAAAAAAAAAAAAAAAAAAA3NsU+&#13;&#10;H8r9UfzysTM9hWvk9Mw6mrnm81iBK6AEyx4IonkMqiUgLwhKRMCUS1Jts+J9v9eU/wAE7Iw/tvct&#13;&#10;b5vJ7aPYAAAAAAAAAAAAABxeXwuKz1nPYZiwt7+0n+SrydXllj1wj5YPWzfu49fiWZ2SyMbKyMO7&#13;&#10;42NMxLzRrLYXfWfG3+ka02Rtu7mxNzPCFWX1Juqb90fS6bC123X5eXunq7rTO1tq7Hg6lunr6PP1&#13;&#10;xb3FpXq211QrW1zQn4utQuKcZZpY+KMIuipqprp71HJ19FdFyjv298MKV2ObrWhaEEpQpKQFYphM&#13;&#10;KLLAAMMV4QhIAiPPwQhDhiiUw3RonYjqLUnFX2a4zT2In6ftil2+pDzZO96Zv3tHm63jY3BZ31fJ&#13;&#10;zOq9qsLB8rF4qvl8Xt1xD5UAAAAAAAAAAAAAAAAAAAAAAAAAAAAAAAAAAAAAAAAAAAAAAAAAAAAA&#13;&#10;AAAyUwZAAAAAAAASIWQhjqkJhgSkAAAAAAAAAAAAAAABjnpSVExOxamqaeT4qlGeTzpVona9qa4q&#13;&#10;YUrgITCGJYQkAAAAQmEwy0rapV82VE1xSiquKXJ0renR86b57xqqmrm8Kq6qmdVQAAAAAAAAAAAA&#13;&#10;AAAAAAAAAAAAAB2/He8qDyq9pWeb7VUAJFo5pQssErpUlIgAAEw6bl/f9b7r1p9lZxqwAAAAAAAA&#13;&#10;AAAAAAAA69f6ftrntlt7Wrf+Fk28mqjdVyZtnNuW+G5vh067srmyn3LilueezablNyNtLaW7tu7G&#13;&#10;2h8Z6vVVKii0LQqAACEwtCiywCe6juy9KY5ImYiNsu0Y7TFxX3at9vW1L8l4cf8ARiXcqmndbYF/&#13;&#10;Poo4bW+Xd7WztrKnxVtRkpS+b32DXXVXO2pqrl25dq71x9KjzAAAAAAAAAAAAAAAAAAAAAAAAAcl&#13;&#10;hvhfFfWVL8cFa/YRPJv1gPMgJhdZZMCSWRVQAABMELwywFZYrn3vcfoZlo5oeZ2weoAAAAAAAAAA&#13;&#10;AAAAAD5byytMhQntr23pXNCfuqdaThXorrt1d6jm9LV25Zr8S1OyWpc/s2qU9+5wNTjpO69j7ifp&#13;&#10;Q9Wbv/a2+PqUTw5DosPXKZ4Mv4tU3FvXta09C5pVKFal0alKtJwRh9jbU1U1R3qeTorddFynv0cm&#13;&#10;BZcJ5CkysLQolZEUqSgQiPUmEwxrLAPux+Mv8tcS2uOtat1Xm8GlL1eWMe8pcu27NPfucnlev2ce&#13;&#10;jxL07Ibn07swtLXi7rP1Jb647qWxo81OHrR8L+HpaTJ1Wuvgx90OYzdfuXPLw90dfVtalSpUaclK&#13;&#10;jTp0aVOXcp0qUnBCH2NTMzVO2XPVVVVVd6rmuhAAAAAAAAAAAAAAAAAAAAAAAAADc2xT4fyv1R/P&#13;&#10;Kw8z7NWvk9MwayXmsQJXQAmCJGVRKQF4QlImHWiUS1Jts+J9D68p/gnZOH9t7lrfN5PbR7AAAAAA&#13;&#10;AAAAAAAAAAOn6q0LpzWFDcy9l7alk3aGStejVk+934eSPDBmYmfk4dW2zO7o2Wn6tm6bXtx53dPR&#13;&#10;5V1lsh1HpfjbyzkmzmHk6fK7Ol05IefJ/nDhh6HWYWsY2VwV7qn0DTO0eFn+Xc4avv8ApLUcetuI&#13;&#10;dJCEpQ85SArFMJhRZYAjzQ4QYYrwhCR33R+zjU+tKks+OtOT43f3a2XveGWlD1fnR9H7mvzdTxcK&#13;&#10;Nlzn0anUtbwNLp2X521dI5vW2i9k2mNHwpXXFey+Zk6XspfU4dGP0cnVL++Plchm6vlZnDyp6PnW&#13;&#10;qdos/UvL5UdI+vVtFqmgAAAAAAAAAAAAAAAAAAAAAAAAAAAAAAAAAAAAAAAAAAAAAAAAAAAAAAAA&#13;&#10;AZKYMgAAAAAAAJESlCFKpBDAlYAAAAAAAAAAAAAAAAABgqW8s/c9GZaJXprmOb4p6c0ndLbdr2iq&#13;&#10;KuTEmOiVFoFUgAAC8lOep3EqJmI5omYjm5ClaSSe6dOZ5zXM8nlVcmd0PrUeYAAAAAAAAAAAAAAA&#13;&#10;AAAAAAAAAAAADt+O95UHlV7Ss832qoASLQlCywSslSVhAAAJh03L/CFf7r1p9lZxqwAAAAAAAAAA&#13;&#10;AAAAAAAx1aVOtJNTqycZT+ZOmJmJ2wmmqqme9S6pkNNd1VsJv/p6jKoyfS42VnP/AON51KrSqUZ+&#13;&#10;LqycXP8AMnZcTFUbYZ0TFUd6nkwLw9IVAABCYWhRZZzOOwV7kOnu8Rb/AJeq8LmRRb3erFv5dqzu&#13;&#10;9XfMfiLLHQ7VT3635xV7pr7l6u7z5NReybt/2uTlHkxwAAAAAAAAAAAAAAAAAAAAAAAAAAHJYb4X&#13;&#10;xX1lS/HBWv2ETyb9YDzIEJhdZZMCUSyKqgAALQQvH3ssEqyw3Pve4/QzJjmh5nbB6gAAAAAAAAAA&#13;&#10;AAAAAAAOFzGn8VnaXF5C2lnnl9yuafNPL6Jv+YPezkXcedttlY2ZkYlXesy0tqDQGVxO/cWUJsnY&#13;&#10;y9LepSdOX1pf9P3N3j6javcNzdLqcPWcfJ4Lu6XQWfLcKTIhaFErIilSUCERTCYKdOpWqSUqNOer&#13;&#10;VqTbslOnJwxj9iZmKY2ymqqmmO9VybT07sxvLvi7rPTzWNv3XIqXukfTHwf4+hqsnVKKODH3y5/N&#13;&#10;161b8vE3z19G6Mdi8fibeW1x1rStaPzacvX5Yx78WkuXbl6rvXObmL+Reya/Evztl97zeIAAAAAA&#13;&#10;AAAAAAAAAAAAAAAAAAAADc2xT4fyv1R/PKw8z7NWvk9NQayXmkgSugBMOskZYPNKQF4QlImBKJak&#13;&#10;22fE+3+u6f4J2Rh/bLW+bye2j2AAAAAAAAAAAAAAAAAAan1nsh03qnjbu0k9g8xP0+WWdLoTx8+T&#13;&#10;v+mHBH0tvhaxk4nBXvpdFpnaTO0/y7nFT0n6S8par0HqTR1aMuWsuG0mn3aGTtelSm+93o+SPBF1&#13;&#10;mJqGNm0+TO/o+hadq+DqdO3Hnf09XTGVLaAKxTCYUWWAI9QOWwWm83qe9lsMHjq9/cfKcVLwSyeW&#13;&#10;ebqlh6XnfybGLR4l+dkMTMzcXAteNlzsh6m0VsIxOJ4m/wBV1KebyEvTlx9P3vJHy9+f7eCHki5T&#13;&#10;O1+9e8vE3R83Aap2tycjydP4aevr+zf1KlSoU5KNGnJRpUpOLp0qUnBCEPFwOfmZqnvVOPqqqrq7&#13;&#10;1XNdCAAAAAAAAAAAAAAAAAAAAAAAAAAAAAAAAAAAAAAAAAAAAAAAAAAAAAAAAAAGSmDIAAAAAAAC&#13;&#10;RCyESx1SCGBKwAAAAAAAAAAAAAAAAAACA5cnyVbX8mvFXV603PSp8E8s0vddF6RvesTE74USAJ3d&#13;&#10;7uTbs5nJ91Kz8Kr/AHHnNfR5VXPSl90sssvcqc+bymZnfKUAAAAAAAAAAAAAAAAAAAAAAAAAAAAA&#13;&#10;Dt+O95UHlV7Ss832qoASLQlCy3fESulWUiAAATDpuX9/1vu/wetPsrONWAAAAAAAAAAAAAAAAAAA&#13;&#10;HyXdja3sm5cUpZ/P78F6K6qJ20vS3drtTtodJyOnbq23qlr7ao/N8KDNt5FFW6rm2lnNt17rm6XX&#13;&#10;IwjCPBFks1AAPss8fd38+5bUt759TwYK13KLcbalLl63ZjbW7tjtOWlpu1Lj23ced3MPsYN3Jrr3&#13;&#10;U8mqv51y5w0bodjYzCAAAAAAAAAAAAAAAAAAAAAAAAAAAAAclhvhfFfWVL8cFa/YRPJv1gPMgQmF&#13;&#10;1lkwJRLIqqAAAtBC8cmSCVZYrn3vcfoZkxzQ8ztg9QAAAAAAAAAAAAAAAAAAAHTs/onEZzfrQk5B&#13;&#10;fzf1u2k6/Wl7/wDFm4+descPOGzw9VycTh509GkM9pXMYCaMbuhxtp4F9b88kfT4vtbrHyrOR7HN&#13;&#10;1mHqGNmR5fPo6wymwRFKkoEO66f0JmM7xdepLHHY+b+tXEnPNDzZe/8AwYWRn2bHDG+WrzNWxsTg&#13;&#10;jfU3jgtLYfT1OELG3hNc7u7Uvq/PUj9ve+xo8jLvZE+Zycrl6hk5s+bO7o7GxmEAAAAAAAAAAAAA&#13;&#10;AAAAAAAAAAAAAAAA3NsU+H8r9UfzysTM9hWvk9Mw6mrl5rJgSsgBMOtEjKolIC8ISkTBEolqTbZ8&#13;&#10;T7f68p/gnZOH9t7lrfN5PbR7AAAAAAAAAAAAAAAAAAAMNxb0LqjVtrqhSubetJxdahXp70s0PLBa&#13;&#10;mqqirvUc1qK67dXft7peftZ7CLC+42/0jWkxl13c2JuZu0zepN1yfw9Df4eu3KPLy98dXZaX2uvW&#13;&#10;vJ1LfHX1/d5jzODy+n72fH5mwuMfdyfJ15Ovyyx8KHlg6ezftZFHiWZ2w7vGy8bMteNizEw4iZ7Q&#13;&#10;yoUWWZ7a1ub24pWtnb1rq6rz8XRt7elvTTR8kFaq6aKe/XyUuXLdqjxLs7Ieh9F7Bby74q/1jWms&#13;&#10;bfu5cNaT9sm9efwfRDn9Dnc3XqKPLw989XF6p2vt2/J0zfPX09z05iMLisDZU8fh7C2x1nT7mjbU&#13;&#10;+Dh8sfHHyxcxevXcivxL07ZcFk5WRmXfGyZmZcm8ngAAAAAAAAAAAAAAAAAAAAAAAAAAAAAAAAAA&#13;&#10;AAAAAAAAAAAAAAAAAAAAAAAAAAyUwZAAAAAAAAShCwhiqzS9yQmInmwpSAAAAAAAAAAAAAAAAAAA&#13;&#10;AApPTkqd2mJmOSYmY5Pgq2k0vufTekVx6vWm5E81aVrPP3fQlJriOSaq4jk5GSnJT7h5zMzzeM1T&#13;&#10;VzXQgAAAAAAAAAAAAAAAAAABzFjhbq86c3tej+UqPKu9RTujmybeLcr31bofPe4y7sfdZN6l+Wpr&#13;&#10;UXKa+Sl2xctb55OPXeIAAAAAAAADt+O95UHlV7Ss832qoASLQlCywSulSUiAAEb0ssN6abdll8KY&#13;&#10;TG+XSL+5oXd1Vr21WWtRm+Uke0RNMbKl6qZpnZU+NKAAAAAAAAAAAAAAAAAAAAAHEZDC2eQ6U0vE&#13;&#10;1/y9L/N7W71dvd6MizlXbO6OTpV3gsha1dyWjNcSTzbtOpQZtF+3VG2W0t5dm5TtlzeP0xCG7VyE&#13;&#10;29/8NTm/jF4XMr0tsW9n/wDGy7dTpU6MktOlJLTpy9zJJKxJmZnbLXVVVVT3ql0IAAAAAAAAAAAA&#13;&#10;AAAAAAZre3r3danb2tGrcXFWbcpUaFPemj9iKqqaY71XJe3buXa/Dt75bNtNk2fuMdPdVq9paX3d&#13;&#10;UMbV5+H1pu9Fr6tTsRX3Y5N7b7O5VVnv1zEVdGvcniclh7ma0ydnWs68vg1Zev1Y9UfsZ1u7bu09&#13;&#10;6202RjX8Wvw78bJccu8AAAAAAAAHJYb4XxX1lS/HBWv2ETyb9YDzIEJhdZZaCJRK6FQAAFoIXZYd&#13;&#10;SVZcRnMvjMNj6tzlL63saM8vE0pq9Tupvmy+N6Wrdy7V3ba9q1cvVd21zeeGakAAAAAAAAAAAAAA&#13;&#10;AAAAAABWeSSpJNTqSS1JJ5d2eSeXhhFMTMTthMTNM7aWsdQ7NbG937nCTS4+57rks/uU3o+b/Bs8&#13;&#10;fUq6OG/vhvsLXb1ry8rfHzazt9EaluL+bH+x1WhPT91uK/NThDx73f8As4Wzqzsam34m1vbmq4NF&#13;&#10;nxu9+rb+ntn+Jw/F3F3CGTv5elxteToS+rL/AK/uajI1C9e4aN0OazNYyMngt7qXfWvagAAAAAAA&#13;&#10;AAAAAAAAAAAB27SGhdU66v8A2P01ibi/nlm9s3Xc0qXlnqR5pf4x73CxcrNxsKjxMidjZ6Zo+oat&#13;&#10;d8PCp2/f6R7249V9jHrnT+Mo5HE17PVM8lvv5KwxlOMtWSbv8XLN7pL6OCbzWpxe0eFfueHd4f58&#13;&#10;nTZ/YTUsWx42JMVz6xyn3df5uec61Gtb1alC4pVaFejPxdajWp7s0sfFwN/ExVHep5OIrt12q/Du&#13;&#10;xsliSqAAAAAAAA3NsU+H8r9UfzysPM+zVr5PTMOprJeaxAldACYIkZVEpAXjkhKRMESiWhtteqdO&#13;&#10;zWNvpGTMWNTU3KpctPhaVfeqy0YQjDfnl8GHDPL19bPw8e9s/udnD1ZNvGv+D/dbJ7vV5tZyAAAA&#13;&#10;AAAAAAAAAAAAAAAAAHEZvAYfUVlNYZrH2+Qtpu5lrS88sfHLN1yx9D2sZF7Gr8SzOyWTi5mThXfG&#13;&#10;xZmJeYNabCclj4Vb7SVWfLWfdzYuvN26X1Y9U/8AH0uowtdtXPLy909fR3ul9rbF7ydR3T19P2dZ&#13;&#10;0dsZ1NqSeS5ydKpp7Fb3SrX1Dts3qU/84snM1nFxo7trfLP1PtRgYMdzH4qvu5fF6t0pobTejrfi&#13;&#10;sPYy8pmk3LjJXPSrT+mb/KHM5TLzsnMq23p3PnmoatnanX3smd3T0dvYbWgAAAAAAAAAAAAAAAAA&#13;&#10;AAAAAAAAAAAAAAAAAAAAAAAAAAAAAAAAAAAAAAAAAAAAMlMGQAAAAAAAETTyyd0Gza+SpcTTdx0E&#13;&#10;xC0Ux6qUvCTJPJnVVAAAAAAAAAAAAAAAAAAAAAAAAAAAAAAAAAAAAAAAAAAAfZaWFzeTdpk6P5VW&#13;&#10;qumjm9bdmu7PC7dYYa1td2pU9sVvPYly9VVuhsbWPRb3+rnHh+LIFoQ4C90/b1+na+1qvzPBe9F+&#13;&#10;qndUx7uJRXvo3S6ldWVzZz7lxS3PPZNNdNfstdcs3LU7K3yrPMAAAAAAB2/He8qDyq9pWeb7VUAJ&#13;&#10;FoShZbvhK6VJSIAdfy2pMfiYTU5p+UXX5rR/m8T2t2a7m/0e9rHuXd/o1hldQZDLTbtapxVt+a0e&#13;&#10;5Z1u1Rb5NjasW7XLm5nEfB9v978TGvfaMHJ+2lyTzeAAAAAAAAAAAAAAAAAAAAAAAAAAAAAAAAAA&#13;&#10;AAAAAAAAADYumtnGZzfF3N7CbE46bpcbXp9OaHmyf5xYGRqFqzw0b5bvC0TIyOO/up+bfuB0xhtO&#13;&#10;0eLxlrLJUml3a15V6VSb0zf5NHfyb2RVtuOuxMPGw6O7Yh2GDxhlPlyGKx2XtZrTJ2lC9t5/k60v&#13;&#10;V6PF9i1F25aq79vm87tm1fo8O9G2GktSbI7ijxl1puvymn3Xsbdz9OHqzdUftbjH1SmeHIczm9np&#13;&#10;jzML4NNXNrc2VepbXdvWtril0alCvT3ZoNtTVTXHep5OZuWrlmvw7sbJYEqAAAAAAOSw3wvivrKl&#13;&#10;+OCtfsInk36wHmQITC6yy0CUSuqqAAArUq0qFKpWr1KdGjSk4yrVqz8EIERMzshemJndDQ2s9u2M&#13;&#10;xnG2GlKdPMX3cTZKt7hJ6vz/AOHpbfF0q5Xx5G6G5xdHuXOPJ3Q8z3ufzGo83a5DN5C4yF1Ndybs&#13;&#10;1abml6XVLL4LeU2bdm13LXJv6bFqxZ7lmNkN+OdcSAAAAAAAAAAAAAAAAAAAAAAAAAAAAAAAAAAA&#13;&#10;AAAAAAAA+7G4zI5i9oY7FWN1kb+5m3LezsqEZ55vRCCly5btUeJd3Q98fGyMu74GNEzVPR6+2c9i&#13;&#10;7UqRoZTaJccVJ7pLprG1+ePkq1YdXok/vQctqHaOI8rA+P6Po+jdhKY8/WZ90fWf0+L2NiMPisDY&#13;&#10;UMXhcfaYvH20u7RtLKhCWWHl9Pjj1xcldvXb9fi3p2y+iWLFnGt+DjxERHRyjyZENb662TaK2h0p&#13;&#10;vZzGy0MnublDO47oV5fveFD1uFscLVMzAnyZ3dPRqNV0LTdYo2ZlO/rHP+fi8O7Q+x51ronj7/H0&#13;&#10;v6U4Cn2z2QxlDttOX6Sl1w9MN6DssDXcPM4K91X89Xy3WOxmpad52Lx0fdz+H6NBt244AAAAAABu&#13;&#10;bYp8P5X6o/nlYeZ9mrXyemZeprJ5vNYgSugAh1kjNB5pSAvCHVtXa20roPE1M3q3N2WEx8nRkqXV&#13;&#10;TpTzfNpyQ6U83klZGPjX8u54WPG2WTi4mTmXPCxo2y/Ona12ZOotQcqwuzShX0tiJuGjU1Bc8HLK&#13;&#10;kPM71L983lg7PT+zdm15udvnp6fu7nTOytiz52fvnp6fu0bsWubm81tlbu8uK91dXODq1ri5uasZ&#13;&#10;p5puNp8800euLO1ummnBimnltZHammmnS4pp5bY+r1Q5N88AAAAAAAAAAAAAAAAAAAAAAAAAAAAA&#13;&#10;AAAAAAAAAAAAAAAAAAAAAAAAAAAAAAAAAAAAAAAAAAAAAAAAAAAAAAAAAAAZKYMgAAAAAAPmnuPm&#13;&#10;J2LRHV8u9vd0slUGaj4SJRPJnVVAAAAAAAAAAAAAAAAAAAAAAAAAAAAAAAAAAAAAAAAAZaVGrXn4&#13;&#10;ujT4ydEzFMbZWpoqrnu0uzWWBkk7ZeTcZN+RkY9d+Z3UM+1iU077jsUsssku5JLuSseZmd8syIiN&#13;&#10;0MqoyKwlK4sLQpUp06sk1OpJxknzJyJmJ2wTEVRsl1m903LP07Gfcm/IVGRRkbN1bCu4VM77Tqte&#13;&#10;3rW1Tiq9OelOyaaoqjbS11dFdue7WwpVAAAAAdvx3vKg8qvaVnm+1VACRaEoWWCV0qS+G/ydljKX&#13;&#10;G3leWl8yTwor0UVVzspWot13J2UNa5fWF7e71Gx3rK2+f4cf9Gbbx6ad9bY2sWijfXzdO77IZQDu&#13;&#10;mI+D7f734mFe+0avJ+2lyTzeAAAAAAAAAAAAAAAAAAAAAAAAAAAAAAAAAAAAAAAAADsuA0nmtR1O&#13;&#10;Cwtt223t2pfXHRpw+3v+iDHv5NnHjj5s/D03KzZ22+XVv7TWz7C4Di7irL7J5KXpcruZOaWPmS95&#13;&#10;o8jOvX+GN0OtwtJxcPj51dXfWC2i0D1XjklaBmh1KylKBwub03htRUOJytlTr7su7SuJeapJ6sz1&#13;&#10;s5F3Hq22njk4ePmUdzIja0NqXZVl8ZxlzhZpsxZd1xMsvbpfu+F9n7G7x9TtXOG9ulyed2ev2fMx&#13;&#10;N8fNqqaWaSaaSeWaSeTozSTd5s+e+HPVU1Uz3auaogAAAByWG+F8V9ZUvxwVr9hE8m/WA8yAmF1l&#13;&#10;kwJJZFVAAGs9ZbVNNaQhVtuN9lcxL/1XY1O5/STeD/FnY2BfyeLlDYYmm5GVxcoeT9XbQ9S6yqTS&#13;&#10;5G75Pjt/tOJs+jSh6fnfa6DGw7GNHBzdNi4OPiRwc+rozLZj6rD39Z/rcn4la/YVr9h6Ucy4QAAA&#13;&#10;AAAAAAAAAAAAAAAAAAAAAAAAAAAAAAAAAAAAABMIRjGEIQjGIREzOyHofZ32O2qtWcRkdQ8bpbBT&#13;&#10;9s9s0fbFWXzKce59M3j6otDn69jYvl2OKr5O10fsXm53nZ/DT8/29/we4dG7P9KaCsuR6bxdK1nn&#13;&#10;k3brIVulXq+vU6/s5pYeKDj8vOyc2vv5EvqOnaXg6XZ8HCp2fnP4y7xLHqYUtiuqLQF4Xl60JZga&#13;&#10;Q2h7BNEa94++kt/6O6gq9P2YxNGHBPN9LT6p/wB03lbnA1vMwuCd9PSXN6x2W0vV/Mrju19Y+vX8&#13;&#10;/veFtoGxnW+zyepXydh7IYWWbtefxXDPS+/35Pvfvdlg6th58d23Oyro+V6x2W1TR/MuRto6x9en&#13;&#10;83tUNm5wAAAABubYp8P5X6o/nlYeZ9mrXyemoNZLzSRzEroATDrJGWCiWC7u7Swtq97fXNvZWdrS&#13;&#10;jXubu7rQkkkl+dNNHqgmmmquru0c0001V1dyjm8SbWezKwWE5ThdmNvR1HlJeGjU1HeyR5LTj9HL&#13;&#10;3VWP7JfWdVp3Zu7c8zO3R09XW6b2WvXvN1DdHT1/Z+durNY6n1xlquc1Xmr7N5Kr8veVeaWX5skv&#13;&#10;cyS+SXmdlj41jFt+Fjxsh3GNi4+Ja8HGjZDq7IZTc2w343X/APZ6p/iU2m1z/Z+9zXar/Ge+Pq9X&#13;&#10;OSfOgAAAAAAAAAAAAAAAAAAAAAAAAAAAAAAAAAAAAAAAAAAAAAAAAAAAAAAAAAAAAAAAAAAAAAAA&#13;&#10;AAAAAAAAAAAAAAAAGSmDIAAAADDUrSyedMmITEPknqTz90lbZsY0gADNR8JEonkzqqgAAAAAAAAA&#13;&#10;AAAAAAAAAAAAAAAAAAAAAAAAAAAAAJCImZ2Q56ywVat07rtFP8n4TwrvRG6lmWsSat9x2mhbULWT&#13;&#10;i6FPi5WNVVVVO2pn00U0RspZ0LALyqyMiqUroSLwlCUkila2t7unxVxSkqyIiqqidtKKqKa47tTq&#13;&#10;d/pqpT3qljPxsv5Cp3TKt5MTura+7hTG+06vPJPTnmkqScXP8ydlRMTG2GBVTVTOypQQAAA7fjve&#13;&#10;VB5Ve0rPN9qqAEiyULKVK1OhTnq1qklKnJ8pUTETM7INkzOyHR8trOWXeo4mTe/+Lq/yysu3jetx&#13;&#10;lW8X1uNe3NzXuqs1e5qz1qs/ylRmUxFMbIZ1NMUxspYErAAO6Yj4Pt/vfiYV77Rq8n7aXJPN4AAA&#13;&#10;AAAAAAAAAAAAAAAAAAAAAAAAAAAAAAAAAAAAPvx2LyGWuZbTG2la7rzeBSl6vTHvKXLlu1T3rnJ7&#13;&#10;WMe9k1+HYjbLdum9ltna8XdagqS31x3XIKPucvrR8JqMjUaq+Gxuh1OFoVm15mVvn5NtUaVKhJTo&#13;&#10;0aclKjSl3adKlJwQhBrKpmd8t/ERTGyH0w6ut5zzWSgWQvC0F/QZJYcCspXQJgheEiXVdRaJwOpp&#13;&#10;Zpr214i98DI2nRqQ9PzvtZGPmX8adlHJrszTsXNjzo39fV5+1Ns2z+nuMuKVP2WxsnS5ZZ0+lLDz&#13;&#10;5OuH8G+x9QsX+Gd0uSztDy8Tjt76WvWc0oAADksN8L4r6ypfjgrX7CJ5N+sB5kCEwusstBEoldCr&#13;&#10;repNW4HSlryrN39O23pe0WsvSqT+rI9rOPdyKu7aZFjGvZNXdsw8taz2z57UHG2WE4zA4qbob1Kp&#13;&#10;2+eHnT+D91vsbTbVniu75dFi6VZscd3fLSs0eGLaQ28KpSA+qx9/WX63J+JWv2Fa/Yl6Ucy4QAAA&#13;&#10;AAAAAAAAAAAAAAAAAAAAAAAAAAAAAAAAAAAABsvQWybWO0KtLNiLHkuJ39yvncjwyUYeOEsfDj5J&#13;&#10;eHy8DX5up4mBHmzv6N9pHZzUdXnv2o2UdZ+nV7o2ebD9HaC4m94n2e1BT6Xs1kqMOhN9FT6pPTzz&#13;&#10;eVxefrOXm8HKno+p6P2a03SI8SiNtfWfp0bog1MOjhZKy8vCiUsigsh6QtKDOABNJJVknp1JJalO&#13;&#10;pJuVKc8vDCMEbZidsL7N2yXmzaJ2MuktU8fkdKzU9I5uftnEUKXDa1JvLT8D7nN5roMDtFlY3l5P&#13;&#10;FT83F6x2K03UfOxOCv7uXw/R4c1rs41hs/vOS6mxFa1pTz7lrkqPToVfUqf5d15HZ4efi51Hex5/&#13;&#10;V8s1XQtS0evu5tO7r6fF0ZmNQAAA3LsU+H8r9UfzysTM9hWvk9Nw8rVPNK0ISsAJh1kjz1tX7JbQ&#13;&#10;OzGFxjaVf+lOq6XQ9gcRcQ3ac309Xqk9HPN5G20/Q8vO8yd1PX9G903QM3UPMndT1n6PzP2n7btf&#13;&#10;bVrmb+kWU5PhpKvGWmm8XwyW0n3fDm8s3C7jA0vE0+nyY39fV3+BpGFptPkRv6+rULZNiCWNZZub&#13;&#10;Yb8br/8As9U/xKbTa5/s/e5vtV/jPfH1ernJPnQAAAAAAAAAAAAAAAAAAAAAAAAAAAAAAAAAAAAA&#13;&#10;AAAAAAAAAAAAAAAAAAAAAAAAAAAAAAAAAAAAAAAAAAAAAAAAAADJTBkAABWaeWQNm18lStNN5qYW&#13;&#10;2bHzrJAAAAZqPhIlE8mdVUAAAAAAAAAAAAAAAAAAAAAAAAAAAAAAAAAAAAAByVni7m86XuVH8rUe&#13;&#10;dVyml728eu5v9Ha7PHW1n3Em9V/Kzsauuqrmz7dqi37LkXm9oSJAAWVkZVUpXgSLQlCUkjKpKUoH&#13;&#10;x3mPtL+TduaW98yp4T0ouVUeypctW7sbK3Tb/Tl3bb1S29tUf/EzKL9NW6prr2FXRxW98Ouvdg8t&#13;&#10;0gAO3473lQeVXtKzzfaqgBIs6xldU2NhvUrf25c/Np9zD7Xvbx6699XJk27FVe+eTXOQyt9k6m/d&#13;&#10;1t6XwKMncwZlNum3upZtFum3Gylxq66iYWhCUgAO6Yj4Pt/vfiYV77Rq8n7aXJPN4AAAAAAAAAAA&#13;&#10;AAAAAAAAAAAAAAAAAAAAAAAAAAL06dStUkpUqc9WrUm3KdOnLwxjEmYiNspppqrq7tHNtbTmy+9v&#13;&#10;OLus9PNYW3dS2VL3Sb0/NavI1Kijhsb5dDhaFXX5mZujo3bjcVj8RbS2mNtKNpQ+bSl6/THri09y&#13;&#10;7cu1d65zdLZs2rFHh2Y2Q5JVkJh1gzQ8akpSgWF0rQM0OpWUrIEwQvCYAyQVVXgmFoa91Ns2wGoe&#13;&#10;MuKNP2JyU/8AW7On0ZvXk77Px9Qv2OGd8NVm6PiZvHyq6vPeo9E5/TE0019a8dZb3QyNp0qf/wCb&#13;&#10;9reY+ZYyI4ObkM7SczBnvV76esOosprAHJYb4XxX1lS/HBWv2ETyb9YDzIEJhdZZ815f2WNtat7k&#13;&#10;Lq3srShL265uau7LBamiquru0c1qaK7lXco5vO+stu3Bxtho2jveBNm7yl/h0/8Ad+xuMbSf+eT8&#13;&#10;G6xdH/55XwecL/IX2Uuqt9kru4vruv7rcXNXemi3FFFNunu0cm+ooot09y3yfGssrMtC0KpSA+qx&#13;&#10;9/WX63J+JWv2Fa/Yl6Ucy4QAAAAAAAAAAAAAAAAAAAAAAAAAAAAAAAAAAAAAB2HTelNQ6vyEuL05&#13;&#10;irrKXfynESdGSHzp549GWHli8MjJsYtvxL87IZ2Bpubqd7wcKmZn+c3s/Z52NWEwvEZPW1WlqDJy&#13;&#10;9skxNHh5NJHzu/U+3gl8kXJZ3aC9e8vD3R19X03R+xWHh+fqPFV09P3/AJueobejRtqNK3t6VOhQ&#13;&#10;oU4UaNChT3ZZZYdUIQ70HN1TNU96rm7XZFMd2nk+iCi0JgLQussvL+5EpZFBZD0heUGYAFoIleOT&#13;&#10;LBVD5r/H2GVs6+Pydla5GxupOLubO9t4TyTQ86WL0orrtV+Jb3Si5bt3qPCuxtiXkjaJ2KeMyHH5&#13;&#10;PZ5eS4i790m0/kqsZqE36Op3Un28MPVdRgdprlHl5++OrgdZ7A4uT5+kT3auk8v2eKdSaU1Fo/Iz&#13;&#10;4rUuIvMRfSdzTuqfNND50k3czy+WDrsfJx8q34uPO2Hy/P03O0y94GdTMT/OTr73YIDcuxT4fyv1&#13;&#10;R/PKxMz2Fa+T01DqauXmsRzEroa92gbUtE7Msfy/VuZo2dSpJv2WKodO4rfo6f8An3PlZmHgZWdX&#13;&#10;3MeGdhadl6hX3MaP0fnDtW7KzW2u+U4nTHHaL0zU4aU1OyuPbVaX6SrDuYebJ+2Z2mn9n8XE8y/x&#13;&#10;VfJ3mm9m8TD83I4qvk8qTR4Y87fulhiiEqpVIiWNZdubYb8br/8As9U/xKbTa5/s/e5rtV/jPfH1&#13;&#10;ernJPnQAAAAAAAAAAAAAAAAAAAAAAAAAAAAAAAAAAAAAAAAAAAAAAAAAAAAAAAAAAAAAAAAAAAAA&#13;&#10;AAAAAAAAAAAAAAAAAADJTBkBAME1X5otEdXziVFoFUgAAADNR8JEonkzqqgAAAAAAAAAAAAAAAAA&#13;&#10;AAAAAAAAAAAAAAAAAAPot7WvdTbtGTeVqqppjbK9Fuu5PC7PZ4ehQ6dbt9X/AMLwqu1VcmwtY1FG&#13;&#10;+rm5p5SyJXVQshZIkABeVWRkVSlcWFoEJSDLKpPNKUCUwmFllnGX2Hssh7pJxdb8vSelF2ujk8bu&#13;&#10;Pave1zdJyGCvbHen3eUW/wCWpMui9RXu9WqvYl21vjfDhXqxXb8d7yoPKr2lZ5vtVQ4vJZixxcnt&#13;&#10;mr23wLen3UXpbtV3J4XrbtV3J4WuMrqW+yW9Tk9qWv5Gl3/Wiz7ePRb3zzZ9uxRb3zzdde0vdCgA&#13;&#10;ostCBIADumI+D7f734mFe+0avJ+2lyTzeAAAAAAAAAAAAAAAAAAAAAAAAAAAAAAAAAAAADu2ndCZ&#13;&#10;jPcXXmk9jsdN/XLmTuoeZL3/AODDv5tqxwxvltsLSMnK4691Le+A0nhtPSe0rffut3tl/cc88f8A&#13;&#10;T7Glv5V2/PHydZiYGNh0+TG/q7RBisqUgusuAzQUlKUC0BeErQM0FZSsgTBC8JEskFVJXglaEpST&#13;&#10;SSVJZqdSSWpTnl3J6c8vDCKNsxvhbZExslqjU2yTEZXjLrBzSYa+m+Q3e0zfd8H7P2Nlj6pdtcN7&#13;&#10;fDQZ2gYuTx4/DV8nn/O6azWm7jiMtY1bfe9xuOunP6sze2cizkU961LkMvAysGru5Efo+PDfC+K+&#13;&#10;sqX44PSv2GFPJv1gPM6kwmGotY7YsDp7jbLE7mdy0vQ3aFTtMkfOn7/oh+5ssbTrt7iubobXG029&#13;&#10;e4ru6HlzUurs/qu55Tmb+pXllm7RaU+jSk9WVvrGNZx42Wm/x8azj09206uyJZSFABSK0LQhKQH1&#13;&#10;WHv6z/W5PxK1+wrX7D0o5lwgAAAAAAAAAAAAAAAAAAAAAAAAAAAAAAAAAAAD6LW0ur65o2dlbV7y&#13;&#10;7uanFW9ra0YzTzTd6EssOtWqqminv18npatXb9zwrMTMy9T7PexnyOQ4jJ68rz4qzm7bJgrKpCNa&#13;&#10;b9JP1SeiHDH1XNZ/aK3b8vC3z19Hf6P2Irr8/V90dI+s/p8XsjA6ewmmMfTxeAxlpirCl8ha0+Dh&#13;&#10;j45o9c0fLHncneyL2Tc8W/O2X0XFxsfDteBixEUucebKWlRKJZIKJhIldZdklVlK6osh6QvL1gyg&#13;&#10;kFoIlf0ZYKwiF1lloIleHD6g0zgNWY6pidR4myzFhU+QvKXDwR+dLN1yzeWHO9LGTfxbni487JYu&#13;&#10;ViY2bZ/t8umJp+94s2jdiffWnH5TZzezZG390m05lK0IVYfo6vczfe4PTF12B2nor8vUN09YfN9Z&#13;&#10;/p/VHn6LP/1n6T+vxePcli8lhr2vjctYXeNyFrPuXFlfW8ZJ5fuxdXbuW7tHiWp2w+bZGNkYl7wM&#13;&#10;qJiqOrbGxT4fyv1R/PKx8z2GNXyemYdTVy83GZrOYfTmNucxnsnZYjF2ku/cX2QuISSQ/wDV6WbV&#13;&#10;29X4dmNsvS1Zu37nhWY2y8GbVuzJqT8pw2yq14qXnpT6uyttz+mjRm/jP/ddfp/ZuPtc/wCH6uy0&#13;&#10;3stH2upfD9ZeEMvmMrn8hc5bN5G9y2TvKnGXV/kLiM880fWi6y3bt2aPDtRsh2dq1asW/Csxshxr&#13;&#10;0XVmQtDHETKqVCJCYY1l25thvxuv/wCz1T/EptNrn+z97mu1X+M98fV6uck+dAAAAAAAAAAAAAAA&#13;&#10;AAAAAAAAAAAAAAAAAAAAAAAAAAAAAAAAAAAAAAAAAAAAAAAAAAAAAAAAAAAAAAAAAAAAAAAAAMkg&#13;&#10;Imq/NTsTEMCFlUQlRYUShCQAAABmo+EiUTyZ1VQAAAAAAAAAEAkAAAAAAAAAAAAAAAAAAAAAAF5K&#13;&#10;c9Sbcpy785MxEbZTFM1Tspc/aYTw7v8A/EyMeu96UMy3ixzuOwSSSU5dynLuSPCZmZ2yzIiI3QyJ&#13;&#10;haFxMrqyr6rIWhIkABdWRkRsSlZCReEoSkGVRKUCUphZZZIMispdczGFxc9Oe5nqSY+p+We9q9d2&#13;&#10;92N7DyMaxVHfq3S4KjdWtnj6dWvcU5KMnyjL7tVdWyGl7k1V92h0/KatrVd6jjZeIp/nM/dMq3jR&#13;&#10;G+tl28aKd9bpVSeapNNUqTzTzz+HOy4jZuhlxu3QxrJFZShUAUWhaECQAHdMR8H2/wB78TCvfaNX&#13;&#10;k/bS5J5vAAAAAAAAABWaeWSWaeebckl8KY57oTETM7IT3hCQAAAAAAAAAAAAAAAAAAAAAAc3hdO5&#13;&#10;bP1uKx1rNUklm3atzU5pJfTM8b1+1YjbcZeLg5GZVssxuby07s8xOH4u4voS5S/l6W/Wk7XLHzZf&#13;&#10;84tPfzrt3ho3Q6rC0jHxeOvfU2EwW3heCsrei8OpWVZSC0FoWhIlmhHhgpKUoIWgLwmC0chmlhwK&#13;&#10;ylZAlC8JEskFVF4JhaEpTC0OtWV2SCsqsV1aWt9b1LW9t6N1bVfdbe4p70sU0VVUVd6jmmqii5R3&#13;&#10;Lm+HnvWWjtK6byeOvrDL0sfceyFOr7BV5oz9Hf65e/L950GFl5N+nuXI2x1cZrWl4GLT4tmdk9HE&#13;&#10;6q15p3SNL/iV3xt9udpxdp0qs3+37Wfj4l7Jng5OexsK/lT5fJ5b1htR1FqvjbWWp7E4if8A6us6&#13;&#10;ndQ+kn8L+DoMbAsY/Fzl0eLptjG4uctZs9moiQmGNMroUAFYrQtCqUgPqsff1l+tyfiVq9hWv2Je&#13;&#10;lHMuEAAAAAAAAAAYp7ihTqUqNStTp1a/uFOefnmWimqY70LRRXVT3qeTKqqAAAAAAAAAAAAAAAAA&#13;&#10;AAAAAA3fs+2E6t1rxF/e05tOYCp0/ZC/ox4ypL9HT64+mPBL6epp87WsXD4KN9TrNI7JZ+o+dk8N&#13;&#10;Hz90fq9uaJ2aaS0Dbwp4LHSxvp5Ny5zF5068/pm70PJLwQcfmajlZ1W29O7p6Pp+m6PgaTb7mHG/&#13;&#10;r6y2FK18tovBEJhZZZeVEolkgomEwIWhdZZeT086KksigsheF5RLMAC0qJX9GWVWERzXWWWgheGW&#13;&#10;Cko9VkLul602eaQ1/Y8i1Rh7e+4uTdtr+XoVqXqVIc8PR1eRmYeflYNffxp2NfqGlafqtnwc+mJj&#13;&#10;5x+EvDuI0tpLRO0PMYnTGs7TVNn7DTz1JqcnSocFSXoT1IdCePll/ZB3tnJysvEi5k092XwjtJpe&#13;&#10;n6Xmf2+n196Py/GeUtQ7VOyv0doqFzidI8RrLUlPtU1S3re1KM3n1Id36JP70G+wOz2TleZk8NPz&#13;&#10;TpvZvKy/MyuGn5vzp13tK1ntJyXslq3NXGQ3Jo8jsJOhQow8VOnDmh/GPjdniYOLhUdzGjY7nDwM&#13;&#10;TAt+HjRsdCizIZ0KLJARFCYYoiZVSqREscVlm5thvxuv/wCz1T/EptNrn+z97m+1X+M98fV6uck+&#13;&#10;dAAAAAAAAAAPmo3tpc1bmhb3NCtXs6nFXdGnV4ZpI9fSh3lqqK6Y71XKV6rVyimK643S+lVQAAAA&#13;&#10;AAAAAAAAAAAAAAAAAAAAAAAAAAAAAAAAAAAAAAAAAAAAAAAAAAAAAAAAAAAAAAAAAAAAAAAABXdT&#13;&#10;tWieqiJWQgVSKLQhVIAAAAzUfCRKJ5M6qoAAAAAAAAAD4Zpt2pNuvSI2w9YiJjezSV/nomnorNHR&#13;&#10;9CigAAAAAAAAAAAAAAAAAAADl7TEVq/Trdop/wDieVd2Kd0Mi3j1Vb63Zbe1oWsu7Rk3WNVVVVO2&#13;&#10;WbRRTRGyl9Kr0AWWhaFiSV1ULITCRYABZEjKolK6FheBCUkjJKrKVlRKYTCyy0Hc913IOuZDUtvb&#13;&#10;71Oy9s1vyngPejHqq31sK9m0UcNvfLpN1eXN7U425rcbMy6aKaI2UtXcu3Ls7a3G3FtSupN2rL6j&#13;&#10;0pqmmdsIouVW54XXrrF16PSpdup+b1smi7TVzZlF+mvdLiHuyIQkESIUlICi0LQgSAA7piPg+3+9&#13;&#10;+JhXvtGryftpck83gAAAAAAAAA+HJfB95+rxXt/aPWx9tDo1nlLuxj2qpvUvyNTqZ9dqi5zba7j2&#13;&#10;7vtc3b7HNWl50Jva9f8AJ1GHXYro3+jW3cW5a3xvhzDxYwAAAAAAAAAAAAAAAAAAD6rOyu8hXktb&#13;&#10;K3q3VxU7mlRk4Va66bdPer5PS1Zu36/DtRtluHTuzCnJuXWoanGz917G28/ND1pv9GpyNSmeHHdJ&#13;&#10;h6HRRx5e+ejbdvb0LSjJb2tGlb0KXRp0aMm7LBqpqqqnvVc2/oppop7tHJ9CXomCEwvBErLqqpBd&#13;&#10;ZcBmhGMYc6kpSgWQvCYLwM0OpWUrIEwQvCRLJBX1U9V4JhaEpStBWV/R8WSy2NwtrNe5S8oWNtL8&#13;&#10;pWm6/V8a1u1cvVdy1vl43r9rHo8W9OyGg9VbYLy74yz0zSmsLbuJslXl7bN6sPB/56m8xtJoo48j&#13;&#10;fLlM/tJXV5eBujq0tWrVrirUr3FWpXr1Z+Mq1q0+9NFt4iKY2UuXrrruVd+5vl1LNaUsMvPUuZZp&#13;&#10;rS+qd3cSc8JvWgzLOXctR3Z5M/F1K9jx3Kt8NW5XA5LETe2qG9R8C6o88jaWr9u9HA39jLsZNO23&#13;&#10;zcKyHsiPOQmGNM8l0KACsVoWhVKQH1WHv6z/AFuT8StfsK1+xL0o5lwgAAAAAAAAADVm0+O7Rw03&#13;&#10;za1T+VttK9qYdBoG+uqJdcwev8njtyhkP+J2nzp5u2S/e7/2sjI0+1c4re6Wfl6NYv8AHY3T8m3s&#13;&#10;TnsXm6XGWFzLUn3e2W8/NPL91p7uPdsTsuOZycPIxatl6HMPFjAAAAAAAAAAAAAAAAAAAO9aL2c6&#13;&#10;r15cwo4LHTRtJKm5dZa76FCn6Z+/HyQ4YsPMz8bCp23539PVt9L0PUNWq/00cPWeT2zs+2D6T0bx&#13;&#10;F/kpJNSZ+Tp8svqPaqc30dP/ADjwx5u847O1zKy+C3upfT9I7L6fpfm1cVfWfpH8lvODTumhZCzL&#13;&#10;LwfarKV4ITCyyy8qsolkgqmEwFoXWWXl4fEiUsiotBVeF5OsSzAAtBEr+jLBWERzXWWWgiV45MsF&#13;&#10;JRHNrDaHtg0Vs2oTS5rIcqy81PfttP43gnrzetDwJfLN+9scDSczUKvJjd19Gn1ftBpmi0bcyeLp&#13;&#10;HP8An4vAO0rb9rbaHGvYS1/6O6bqdD2ExdaPTl+mqdc/7pfI7nT9Dw8Dj51df0fJNb7Y6nq3k2uG&#13;&#10;jpHr+MtEVqVOvRrW9aSWrQuKMbevRn6ppY9cG7pqqoq71PNylu5Xar8S3zhorVGxmhV4y70tccmq&#13;&#10;d17FXlThk+5P3vt/bBvcXWpjgyvi63A7TzHl6h8Y/RoXJ4nJYa6nsspZV7G5k+Sryfvh44N9bu27&#13;&#10;1PftTth11m/ZyLfi2J2w42Z6w94UWSAiKFoYohKqVSImGNZdubYb8br/APs9U/xKbTa5/s/e5rtV&#13;&#10;/jPfH1ernJPnQAAAAAAAAADxTtByuSw20rUF9ir24sLuncybte2qcHycv7nbafatXtMpt3Y2w+pa&#13;&#10;Nj2MrQ6bWRETGz6y2NpLbrTm4qy1hb8VN3HszY0ub79P/b+xrcvQp9vD+DSaj2SqjzdNn3T9J/X4&#13;&#10;vQlhkLHKWtK9xt3b31pW9zuLWrvSxc9ct3LVfcubpcbes3ce54V+JiX2KPIAAAAAAAAAAAAAAAAA&#13;&#10;AAAAAAAAAAAAAAAAAAAAAAAAAAAAAAAAAAAAAAAAAAAAAAAAAAAAAAAAAAABj3BaJYkrKpQqkAAA&#13;&#10;AZqPhIlE8mdVUAAAAAAAAAB8E/dzvWOT2jkqJTLPNJ3JMRKJiJ5vpkryzd10VJpn0UqomOTOqoAA&#13;&#10;AAAAAAAAAAAAAA+y2sa913Eu7T/KTq1VxTzetuzXc5cnZLTH29t0vdKv5Sdj111VM2izRb5c3JPO&#13;&#10;Xp6rIWhKEglZZKwmV1VVkLQkSAAvKrIyIhKVoQkWhKFkgySqylZUSmEw4rIZqzsOhvcdX/IUntRa&#13;&#10;qr3xyeN7JtWd083R7/L3mQ91n3KP5CmzKLVNHJqr2Vcvbp5OLejHAAAfDdY+3uu6l3Kn5WR6UXaq&#13;&#10;HrbvV0fg65dY64telu8ZS/KSMqi7TXuZtu9Rc5c3HvSXqhRICiYWhCUgAO6Yj4Pt/vfiYV77Rq8n&#13;&#10;7aXJPN4AAAAAAAAAPiyXvC8/V4r2/tHrY+2hrRtG9AcxY5q7s+hN7Yofk6jxrsUV745sa7i27u+O&#13;&#10;bt9llLS+h2qpu1fyNTrYVdqujm1l3HuWva5ORebxAAAAAAAAAAAAAAATCEZo7ssN6abuZRMRMzsh&#13;&#10;sjT+znI5HcuctGfGWfdcTu9tm+zwft/Y19/Pt2+G1vlu8PRbt3jyd0fNurEYbGYW35PjrWlbyfKT&#13;&#10;+FN6ZmnvXbl6rvXHS2MezjUdyzGyHMPB7pSLLLpgJhaCsrMkOpWVZSC0Fl4SDLL1KzzSsqLQF4TB&#13;&#10;aOQyyqyldAmCF4SJZIKqrwTCYVqVKdGnPVq1JKVKnLv1KlSbghBMRMzsgmYiNstP6o2uWFhxtnp2&#13;&#10;nJk7vuJr6p7jL6PntrjaXXXx390NBn9obFjy8TfPy/doDLZnKZy6mvMre1r2v4M1Wbml9WXvN3at&#13;&#10;W7NPctcnH5OXkZdzxMidsuMejHAAVmllnlmknllnkn7qSZMTMTthMTNM7aXSMvoizut+tjZuQ3H5&#13;&#10;Gb3OP+1nWc6ujhu74bXH1W5Rw5G+Gssji7/F1OKvbepR+ZP4M3oi2lu7buxtobyzetX6e9acY9ZZ&#13;&#10;CFABWK0LQqlID6rH39Z/rcn4la/YVr9h6Ucy4QAAAAAAAAABqvah7hh/0tT+VttK9qXQ9n/bq9zT&#13;&#10;zcS6dejXrW9WSvb1alCtTm7XVpT8EYKzTFUd2rk866aa47tfJsvB7R7mhuW+bpcqpfntCXpw9aHf&#13;&#10;ay/ptNXFYaHK0Sivjxd09G2cfkrHKUOU2F1SuaX0c3V6WquWrlqru3HPXrF3Hr7l6NkvuebyAAAA&#13;&#10;AAAAAAAAAAActhMDmNR39LF4PHXWTvq3c0LWnw8Hlmj1Sw8seZ5Xr1rHo8S9OyGViYWVnXfAxImZ&#13;&#10;eu9AdjbY2fEZPXdeXI3PukmBsqkYUpf0k/XN6IcEPS5bO7QV1eXhbo6voukdi8ex5+qcU9PT93qW&#13;&#10;zs7Swt6FlY21vZWdvJxdC1taMJJJYeKEsOpzVddVdXfr3y7miii3R4dvdD74cPBzvP8ABdaCyYSh&#13;&#10;ZmlhwQUnmlaBCYWWWXh9isolkgqmOSYELQussySK1JXVFkLwvIJZgAWgiV/RlgrCIXWWde1Lq3Tm&#13;&#10;jcbPltTZe0xNlL3E1xP0p4/Nkk7qePoe2Pi5GXc8LHjbLGy87E0+x/cZtURS8PbSeynzub5RitBU&#13;&#10;a2ncZN2qfNXHByqeHm96n++bywdjp/ZqxZ83N3z09P3fL9b7e37/APp9GjZHWefu6fn+DydcXFe7&#13;&#10;r1bm6r1rm5r1I1a9xcVN6aabxxi6emmmmO7TyfPLly5er8W7MzMsKVAAHGZbDYrOWs1nlrGhfW/z&#13;&#10;a0vPL5ZZuuWL1s37uPV37M7JZGNl5OHc8TGnZLQGqdjN5bcZeaYr8uod17GXU/BUh6s3VN+77XQ4&#13;&#10;mtW6+DK3S7PT+09m75edunr6NIXNtcWdepbXdCta3NGbcrW9xS3ZpfsbymqmunvU8nU0V0XKe/Rv&#13;&#10;hgWWRMhaOjDEJQlUiQmGOKyzc2w343X/APZ6p/iU2m1z/Z+9zfar/Ge+Pq9XOSfOgAAAAAAAAAHh&#13;&#10;rap8f9R/rMn+HK7rSv8AH0vrHZ//AA9H4fVruZnw3cOdwGp87pi65XhMhXs5/laPXJP60nVF45GL&#13;&#10;Yyqe5fjaxMzAxM+34eVG16X0jtvw+V4qz1LSkwl9N0OWyc9CaP8AGT7ebyuZy9DvWuPG3x83Cal2&#13;&#10;UycfzcHip6ev7t40qtKvTp1qFSnWo1ZN+lVpT8MIw8jRzE0z3anJ1U1UVd2vmyIQAAAAAAAAAAAA&#13;&#10;AAAAAAAAAAAAAAAAAAAAAAAAAAAAAAAAAAAAAAAAAAAAAAAAAAAAAAAAAAAAAAAAgTE7GGammJTE&#13;&#10;7WFZIAAADNR8JEonkzqqgAAAAAAAAAPgn7ud6xye0clRKAVFo3LSVp5FZjaiqiKn2U68k/mzKzEv&#13;&#10;KqiYZkKAAAAAAAAAAAAMtGhVrzblKTfRMxTvlamiqudlLn7XE06fTr9tn+Y8arkzuhmW8emnfVzc&#13;&#10;w82TDIqn8FkSqshaEoSAlaFoXJTK6qqyFkiQAGRWUroErQhItHRKFkgyyqSl8t3fWtjJv3FXc8xa&#13;&#10;iiqudlKldyi3G2t0zIaiubnep23tWh/4mbbx6ad9TW3syuvht7odde7CAAAAAAAcXdYq3r9Kn2ip&#13;&#10;5j2pvVU7pZFvIrp3VcnW7myuLWPbZOj+Ul6nvTXTVyZtFyi57L5Vl1EwtCEpAAd0xHwfb/e/Ewr3&#13;&#10;2jV5P20uSebwAAAAAAAAAfDkvg+8/V4r2/tHrY+2hrVs29EgCe+HNztlqG5t+13Xtml87wmPXjU1&#13;&#10;b6GJdwqK+K3ul2+0vrW9k37erLP5nfgw67ddudlTWXLNy1Oyt9ajzAAAAAAAAAAAAdqwGj8vn4y1&#13;&#10;KVLktj4V9cy9H7vzmNfyrVjdPNsMTTcjK4uUN4YDR+IwEstSjS5Te+FfXPdfd+a09/Ku3908nU4m&#13;&#10;Bj4kbbfPq7UxWcvKrIyKpTBMJhZZZImFoKyt6MkFVUwCFoLQtCYCWaEOCCkpSgWgLwtBaOQywVlK&#13;&#10;yBKF4TAGSCqromp9ouC03xlvLP7J5OX+oWk/cx8+bwf4s/GwL2Rxcoa3O1fEwY7tW+ro866k1pnd&#13;&#10;Tz+3rnirPe7XjrXo04f7vtb7HxLOPHBzcdnarl507Lm6no6myWtAAAAAAYa9vQuqU1C5o069Gfuq&#13;&#10;dWThgtTVVRPeo5r0XK7VXft82u8xoOWbfr4apuf/AAVxP+Gb/VsrOof8b7dY2r/8cn4tcXVpc2Va&#13;&#10;a3u6FS3rS+BVlZ9NVNcd6lu6K6LlPft8nzLLKzLQtCqUgPqsff1l+tyfiVr9hWv2JelHMuEAAAAA&#13;&#10;AAAAAar2oe98P+lqfyttpXtS6HQPbq9zTzby6dWIpKBD67O/vcbXlubG5q2taXw6Uytdui5T3bnJ&#13;&#10;S5ZtX6e5djbDauC2lUqm5b56lCjP3PL7aThlj60ve+xqr+mTHFYc/l6HVHHifBtK3ube7oyXFrWp&#13;&#10;XFCp3FWjPwwi1dVNVFXdr5tBXRXbq7lzmzKqgAAAAAAAAAAMlKlVr1KdGjTnrVqs/F0qVKThjGPe&#13;&#10;hCCJmIjbK1FFdyruW98vSGgex1zmb4nI6wqVdPYybpy42T3zPDyw6qf28M3kg0Gdr1mz5eLvn5O3&#13;&#10;0nsZkX/P1Thp6ev7PY2m9Kaf0jYS43T2LtsbbfK8VLwzzx8c88eeaPpcnkZN/Kr8S/O2X0TEwsXB&#13;&#10;s+BiREQ7HBjsyFodaJSyw6ocCvqleCyYShZml8SkpWgJhZZZeVEolkgomEwFoXWWXliiUsigsh6L&#13;&#10;ywBmABaCJX9FLm7tbG2rXt9c29nZ21Pjri7u60JJJJfHNNHqKKK66u7RzUqqpt0+JXuh5K2kdlRi&#13;&#10;sZyjFbPbenmr73KfP3tOMLeT9HJ11P3S+s6nT+zd255udujp6uC1rt3i4v8Ap9J4quvp+/5PEeot&#13;&#10;T5/VuSq5fUeVu8tkKvy91U7mHzZZeqWXyQ5nYWMexi2/Cx42Q+XZ2o5upXv7jOqmZcE9mEAAAAAA&#13;&#10;65qDSmC1PQ4nL2NOrUll3aN5T6NWT1Zv+YMrHzMjFq22ZZ+FqWZp9W3Hnd09HnbVOyPOYbjLrDb2&#13;&#10;cx/dcXSk7dLD1PC+7+x0eLq9i/wXd0u20/tHh5fl5HDV8mo55d2O7NLuzS+C2zoqZ6MMRMqpVIiW&#13;&#10;NZZubYb8br/+z1T/ABKbTa5/s/e5vtV/jPfH1ernJPnQAAAAAAAAADw1tU+P+o/1mT/Dld1pX+Pp&#13;&#10;/nq+sdn/APD0fh9Wu5mfDdQqlYB3LS2vdS6Qqf8AC73fst7eq4u76VKb7vg+mDDysDGzI82N/VrN&#13;&#10;Q0fB1Kn/AFEb+sc3p/SG2DTWpeKtL6f2By0/R5Ne1e1zx8yp/lHgcxmaPk43HRvhwOp9mc/A8y1x&#13;&#10;U/dz+DbTUOcAAAAAAAAAAAAdo0horVWvcxRwOkMHf53KVfkLKlzSS9W9Un7mSXzpuCDGyszGwrXj&#13;&#10;5UxENjpmkajrOR/a6bTNU/l+M8ofpJsf7CTAYPkuc2rXVHUmVl4K1PTFhUjC0px+kn5pqserm6Mv&#13;&#10;X3UHz/Ve2N+95Ombo6+v7PtvZz+mODg7MrXOOvp/xj9fy+5+Wb6S+AgAAAAAAAAAAAAAAAAAAAAA&#13;&#10;AAAAAAAAAAAAAAAAAAAAAAAAAAAAAAAAAAAAAAAAKTSSzJ2p2sE0k0qdq23aokAAZqPhIlE8mdVU&#13;&#10;AAAAAAAAAB8E/dzvWOT2jkqJQCkwtCqEglnp155POlRMRLzqoieT7JKslRWY2PKqmaebIhUAAAAA&#13;&#10;AABMss0/Rll3pjlzTETM7Icza4mabp3PRl/JvGq9EbqWTbx/WtztOnTpS7lOTcleO2ZnbLKiIpjZ&#13;&#10;DIlKyF4+9dEon7lkShZVaEiQSlKV0pXVVWQtHRIkABeVWRkRCUrCRaEoSrUqU6Uk1SrU4uT586Yi&#13;&#10;ZnZCJmKY21Or3+pfksfL/wDU1HvRj+txg3s2I4bTqlWrUrTzVK1SepU+fOyoiIjZDX1VVVz3qmNK&#13;&#10;oAAAAAAAACJpd6G7N0pfmzJ5b4ImYnbDhbvDUqnTtu1T/k/BetN6Y3VMq3kzG6t1u4t61tNuVqc0&#13;&#10;jJpqiqNsM6iumuNtLAsuAA7piPg+3+9+JhXvtGryftpck83gAAAAAAAAA+HJfB95+rxXt/aPWx9t&#13;&#10;DWrZt6JAAFUwtBTqVKU8tSlPNTnl8OQmImNklVNNUd2p2ix1JPJ2u+k4yX8vTYtzFid9tr72BE8V&#13;&#10;l2yhcULmnxtCrJVk81h1U1Uzsqa2uiu3PdrZlVQAAAAAAAHKYvDZLM1+T461qV5vDqeDL60zzuXr&#13;&#10;dmO9cZGPi38qru2Ybm09s7x2P3LnKxkyd53XFbvapfs8L7f2NTfz7lzhtbodLiaRYscd7fLY8IQl&#13;&#10;huyw3ZZfBYDbLIWhKFl5Yw6lZgZFUpgmEwssskTC0FZW9GRVVILQWhaFodZKWSVSUrIFoC8ckrQM&#13;&#10;0FZSsgTBC8OBzupsNpyhx2Uu5aU80vabWnz1J/Vl/wA3vZxr2ROy0xsrNxsOjv5EvP8Aqfafmc3x&#13;&#10;lrjd7D42bo7tGp22eHnT/wCUG8xtNs2eK5vlx+dr2Rk8GPup+bWPW2LQgAAAAAAAAAPivsdZZKjx&#13;&#10;F9b07in4O/1wXt3K7U96h62b92xV3rUtZ5jQlzQ3q2JqcrpfmtXu4f6tnZzqKuG7zb7G1a3c4cjd&#13;&#10;LX9alUozzU60k9KpJ3dOpLwRg2FMxMbYbimYqjbSxLLAPqsff1l+tyfiVr9hWv2JelHMuEAAAAAA&#13;&#10;AAAAar2oe4Yf9LU/lbbSval0PZ/26vc0828unViKSgQiKYTCkVlnK4rN5PC1uOx11Uo/lKPXJN6Z&#13;&#10;XjdsWr8bLjHyMWxlU929DcOC2i46/wBy3yssuNuu5475KP2+D9rT39OuW+K1vhzeXot+zx4++Pm2&#13;&#10;JLNLPLLPJNLPJN0pZ5eeEWumJidktLMTE7JWQgAAAAAAABtnQexzVuuY0buSh7D4KfuszkacYQmh&#13;&#10;9HJ1z/h8rV5urYuFwzvq6Oj0nszqGp+bVw0dZ+kPaehtlek9B05KmNs+WZbc3a2byHBNVj4935kP&#13;&#10;JD7eFyOZqeVmzsucuj6bpeh6fpNP+nji6zzbMlYDc+i6qq0ELQlCWaXq51d21K8FkwlCzNL1cKkp&#13;&#10;WgQmFlll5VZRLJBVMJgQtC8FloXliiUsigsheF5BLMADRO0fsgdG6D4/H2dWXU2o6XDT9jMbX6FO&#13;&#10;b6Wr1S+iHDN6G5wNDy83jr3Uua1rtZpmjx4XtV9I+s+n5vBuvdqus9otzv5/JTSY+Spv2uDsOhby&#13;&#10;fd8KPlm4Yu2wdMxMCnZYjf19XybV+0Wp6zVsyZ2U9I5fv72uGe0QAAAAAAAAADpOqNAad1VLPUvL&#13;&#10;bkuQ8HJ2XRn+9877Wfi6jk4vDTvjo2+n63m6fPdo309Jea9V7MtRaZ4y5hS9lcXJ0vZCxp9zDz5O&#13;&#10;uX+HldJialjZXDG6Xc4GuYWocFO6rpLXLYtsR6iEwxrLtzbDfjdf/wBnqn+JTabXP9n73Ndqv8Z7&#13;&#10;4+r1c5J86AAAAAAAAAAeGtqnx/1H+syf4crutL/x1L6x2f8A8PR+H1a7mZ8N3CqUgIj1JhMMcVlm&#13;&#10;y9H7VtT6T4q2472XxEnR9jb+p3MPMn65f4eRrMzScXL4uVTn9S7P4Go8fKrrH1epdI7StMavlko2&#13;&#10;d1yLJ7vTxN/0Z/u96b7HK5mmZWHO2vfHVwGo6Hn6bxXI209Y/m5sBr2nAAAAAAAAfRaWl3f3VvZW&#13;&#10;NrcXt5dVYULW0tKMZ555o9UsssOuKtddNFPfr5PSzZvZF2LNiJmqfSHujZB2E+otQ8lze1G5r6Wx&#13;&#10;E/BWp6cspoRvKkPpI88tH/xTdfNK43Ve1+PY8nTeKevp+76x2c/phkZExldoJ7tP/WOfvn0/P8H6&#13;&#10;T6O0PpLQGIp4LR2CsMFjafSnpWdLpTzfOqTx6U83lmjGL57l5uVnXfGy5mZfaMDTsHS8b+00+mKa&#13;&#10;fu/m926XxMSWc/m6foF+LQAAAAAAAAAAAAAAAAAAAAAAAAAAAAAAAAAAAAAAAAAAAAAAAAAAAAAA&#13;&#10;AAAAAAAAAGOanvJ2piWCaXdSsqkZqPhIlE8mdVUAAAAAAAAAB8E/dzvWOT2jkqJQEKCyqEgkAEPp&#13;&#10;kuZpe76SJiHnVbieT65J5Z+5V2bHlNMxzXQgAAAAByFtjq1fpT9qpvOq5FL2os1Vb6nYLe1o23uc&#13;&#10;nS+e8KqqqubKoppojhfUo9ISmEiwshaF0CyELITCULAlK0JhcSuqqshaEiQAF5VZGRWEpXhCRaHB&#13;&#10;X+etrbep2/tmt/4XtRZqq31Me9l27e6nfLp93e3N7Pv3FTf8xlU0U0Rspay5duXZ21vkWeYAAAAA&#13;&#10;AAAAAAAClSnTqyblWSWeT5syYmYnbCaaqqZ71Lr93g/DtJv+5nZFF/0rZtvL9Ljr9SnUpTblWSaS&#13;&#10;f5szIiYmNsMyJiqNtKgl3TEfB9v978TCvfaNXk/bS5J5vAAAAAAAAAB8OS+D7z9Xivb+0etj7aGt&#13;&#10;W0b0AABVMLQolIDPQua9rU4y3qzUp/NVrppqjZUrXbouR3a3bLHUtOftd9Jxc35en1MK5jTG+hrb&#13;&#10;2BMcVl2eSpJVklqU55Z5JvDkY0xMTslr5iaZ2VLoQAAAAzULevdVZKFtRqV61To06VGThjFFVVNM&#13;&#10;d6pei3Xdq7lvfLaeA2bzzblznqm5L3Xsfbz8/wB6b/RrL+oR7Nhv8TRf+eX8G2bSztrGhJbWdClb&#13;&#10;UKfcUqUnA1lVdVdXer5t/RRRbp7lvk+6VVZYEwQvCUJXhzokZFEpgmCFll0iYXgrK3ovBVVILQWh&#13;&#10;aFodYlkgpKVkC0ELwmC8chll5+dWUvnvb+zxttUu7+5o2ltS7utXqcEE0UV3Ku7RzUuXKLVHiXN0&#13;&#10;NI6n2uVJ+MtNMUuKl7mbK3VPnj6kn+v7G4xtLiOLJ+Dms7tF/wCvA+LSlzdXN7XqXN5cVrq4qzb1&#13;&#10;WvXqb00W4pppop7tHJy1y7cvV+JdnbLAlQAAAAAAAAAAAABxOUweNzFPdvbeWapu9C4p808Pte1q&#13;&#10;/dszwMnHzL+NPl8mq8xonJY/frWX/EbX6KXpw+62tnNtXN1e6XQ4uqWL/Dc3S6X1M1s31WPv6z/W&#13;&#10;5PxK1+wrX7EvSjmXCAAAAAAAAAANV7UPcMP+lqfyttpXtS6Hs/7dXuaebeXTqxFJQIRFMJhRZYEo&#13;&#10;B2DCaqzGBmhC0uOMtfDsrjnkj/p9jwv4lnIjj5sPK07GzI23OfVufA67w+Z3KFaf2Nvpv6vcz9GP&#13;&#10;qzf/AKGkyMC9Z4o3w5jM0jJxeKnfDuzBaoAAAAB2vSmidS60vOR6fxtW63JvbN5P0aVP15+qHo64&#13;&#10;+VjZOZj4lHfvy2WnaTnapc7mJG7r6PY+gdgWmtNcTkNQ8VqXMy9Pcr0va9OPmyR7r0zfsg5PO1vI&#13;&#10;yODH3R830nSuymDp/m5HFX8vdD0BLCEIQhCEIQaKXVQtDrRC0c2SWKyV1VVoIXhKEs0OqCvqleCy&#13;&#10;YShZml4OBSUrQEwsssvL6VZRLJBVMJgQtC66y8veVlLIqLKrwvL1iXRtc7TdH7PLTj9RZOSS7qU+&#13;&#10;MtcPZ9O4qerJ4vLHgl8rOw9Oy8+rZYjd19Gr1PWdP0i14mbVs+71n3PCG0fsh9Ya24/HYqefS2nq&#13;&#10;na5rOwr9uqy/SVf5ZeCHpdpgaFiYfmXN9T5XrXbTUNR8nD4KPnPv/T5vPzeOMAAAAAAAAAAAAAAa&#13;&#10;w1Vsq07qLjLq0k9hMpP0uU2dLoTR8+n/APobXE1bIx+G5vh0Gn9oszE8u9xU/P4vNmptD6i0pP8A&#13;&#10;8Ss9+z3t2nkrTpUo/b4P2ukxs3Hy48qd7t8HU8PUI/087+nq6azWzbm2G/G6/wD7PVP8Sm02uf7P&#13;&#10;3ua7Vf4z3x9Xq5yT50AAAAAAAAAA8NbVPj/qP9Zk/wAOV3Wlf46l9Y7P/wCHo/D6tdzM+G7hVKQE&#13;&#10;RSmGKKy0oSomWaaSaWaWbdml6Us0veOe6UTETGyW5tH7bNQYHirPNwm1BjJejv1qnb5IeSfwvvft&#13;&#10;aXM0PHyOOxun5OZ1Lsth5nmYvDV8nqHTOtNOaut+OwuQp1qssm9Xsa3RqyetJ/nDmctlYWTh1d2/&#13;&#10;Dgs/S83Ta+7lRu6+jtTEa8AAAAB6V2Q9i7tD2pxtcnXof0S0jW7Z/SDM28d6pL9BS5pqnp6MnnOe&#13;&#10;1XtJgab5ccVfSPrLu+zvYDV9b2ZGRwW+s85/CPrOyPxfqLsq2D7O9kdrJHTmJ5VnJ6XF3eqMtwVL&#13;&#10;mfx8E3ycvmycHl4XzjUtaz9Uq/1E8PSOT7nofZjR+z9ru6fTxeszvmff9I3NzQal0ELIXWlVlL+b&#13;&#10;t+gX4tAAAAAAAAAAAAAAAAAAAAAAAAAAAAAAAAAAAAAAAAAAAAAAAAAAAAAAAAAAAAAAAAAAYpqX&#13;&#10;zU7UxPVFPwkzyTPJmVVAAAAAAAAAAfBP3c71jk9o5KiUAoLKoSCQAAEiJjbzfVTufyis09HnVb9a&#13;&#10;X1yzSzdyjZseMxMbpSgAfRQta1x7nL0fnq1VRTzXot1V8nO21hRodL3Sp8941VzLMos00b/VyTyX&#13;&#10;lKBYWhK0JEiyFoXQLIQshaEoSCUrQmFxK6qqyFoSJAAXVkZFYS4+9ylrY+6T79X8jTe1Fuqvk8rl&#13;&#10;6i17Tp19mLu96G9xND8jTZdFqmje113JuXN0cnFPRjgAAAAAAAAAAAAAAAAMFe3o3Mu5WpyzrU1V&#13;&#10;UztpXouV2520uuXeEq0+nbduk/Jzd0yaL0TuqZ1vKpq3VuaxUs0thQlm6M3S6M3rPC79oxMidt7b&#13;&#10;DkHm8QAAAAAAAAHw5L4PvP1eK9v7SHrY+2hrZs29QkAAVTC0KJSAIlKFUS+u0v7qxn37erufR+DF&#13;&#10;Wq3TXGyp43bVu7Gyt3Cw1Ha3Pa7qHJa3ndzFiXMaqnfQ1t3CuUb7e+HYoRhGHDCLGYSQAd7wGg8n&#13;&#10;ldy4vd7G2M3S3qsnTm9WX/VhX823a4aN8tviaRevcd7dDc2IwOLwdHisfbS05pvdbifnnm9MzUXb&#13;&#10;9y9O2t0mPjWcaju2Ycy8mQQBmhwR6gWBMELx1ShK8PGiRkUSmCYTCyyyRMLKrskFZUlILrLkAZoc&#13;&#10;PfUlKUC0BeORGMJYb00ejL0pt5aOg1jqXani8VxlrhoSZe+7njt7tMsfW8L7P2thj6bcu8V3dDR5&#13;&#10;2uY+N5djfV8mg8zn8tn7nlOVvKlzN8lT6pJfVl6oN3asWrFPdtOSys3JzK+9flw71YoAAAAAAAAA&#13;&#10;AAAAAAADrmY0vi8xvVKtLk93+d2/X97xsmzlXbO6OTPxtRyMbhjfDWl1pTKYi+tak1PldnLdye27&#13;&#10;eXzvCh3m0oyrV6jZHNv7OoY+Tb2U7pbuaJyIAAAAAAAAADVe1D3DD/pan8rbaV7Uuh0D26vc0828&#13;&#10;unViKSgQRSljissCQGOK0LQgS7ngdc5jC7lGef2QsZf6rcz88PVm738GDkYNm/xRulq8zScbK4qd&#13;&#10;0t04PVmGz0sstrccTd+FY3PNP9nj+xpL+JesTxcnLZenZOHO25y6uysZggPuxuMyOYvKOPxVldZC&#13;&#10;+uJt2ja2lGM00fsgpcuW7VHiXN0PbHxr+Xd8DGiZl6o0H2OUIcTkdeV+GPukunsfX/dVqQ/hL/ec&#13;&#10;1m6//wCvC+Lv9J7G0Uefqu+ekfWf0ep8bjcfiLOjj8XZW2PsbeXco2tpRhLLD7IOcuXK7tffub5d&#13;&#10;3ZtW7FHhWYiIclK8ZekskFUwmCYWhkglaV1VVoIWhMEJZodXMr6pXgsmEoWZpVJStATCyyy8qsqy&#13;&#10;yQVWhMCFoXWWXl6+/wACJSyKDic5n8LprHVstn8naYrH0O7ubyrwQ4fmy/Om8kOeL1s2L2Tc8KxG&#13;&#10;2XnfycfEs+PkzEUx1eM9ovZR313yjF7PLefHW3PSn1HkKPbZv0VPqk9M3DHySuu0/s3RR5ufvno+&#13;&#10;b6z28qq8jRo/+0/SP1+DyPfX17k7uvf5G7ub++uqnG3N5eV4zzzzeOaaLqKKKLdPct7ofOb1+9k3&#13;&#10;fGyJmap6vlWeQAAAAAAAAAAAAAAAClSnTrU56VanJVpVJNypTqS8MIwTEzTPepWpqqoq79HNpfVe&#13;&#10;xnEZTjbzTtSTC303T5JN7hNH+T7ObyN3ia1dt8GTvj5up07tRfs+Vnb46+v7us7KtNZvTWt7+1zN&#13;&#10;hWtJptP1OJrdck/bKfczdUWXquTYycDv2Z9Ww7QZuLm6TFzGnbG2Pq9IuYcIAAAAAAAAAA8NbVPj&#13;&#10;/qP9Zk/w5Xc6X/jqX1js/wD4ej8Pq13N4mwhu4VSkBAliivCZQlUBjitC0M9rd3VjcUruyuK9pdU&#13;&#10;Jt+jcW1Xdmlj5Iq10U3Ke5XyVuW7d2jw7sbYegNHbeb+z4qx1dbzZK27j2VtJOCrL60vVN+77XO5&#13;&#10;mg26+PE3T0cdqfZGzd83Td09PR6Xwmfw2orOW/wuQt8hbeFNRn55fJNL1yx9Lmb+Pex6/DvRslwu&#13;&#10;Vh5WFd8HKiYlzDxYwDZmzfZFr3arkeQ6Qwla5t6VWFO/zV32u1o+vU/lhwzeKDX6hqmFplvv5U7+&#13;&#10;nq3+h9mdX7QXe5gU8PrM7oj3/SN79N9kPYjaC2fcly+p5aWuNVU+Crx+QtvatGb6OjHuvWn4e9GE&#13;&#10;JXzrVe1ObneVjcNPz+L7n2d7AaRomzIyOO51nlH4R9Z2z+D1rDmcs7xnh1AkIWQutKrKX83b9Avx&#13;&#10;aAAAAAAAAAAAAAAAAAAAAAAAAAAAAAAAAAAAAAAAAAAAAAAAAAAAAAAAAAAAAAAAAAAAAAAAAAAA&#13;&#10;AAAA+Cfu53rHJ7RyVEoBUWUQkEgAAAIShWWean3M3SW2RPNExE7pcpZ1J7upxMsvbHlXEUxtefhT&#13;&#10;M8Lsdvi5ZelcdOb8mx6rkz7L3ox4jfW5Xue56LzZHJKBdCqypCwtHJKYSLCyF4XRJKyqiyF4SJAS&#13;&#10;lZdKZXVVWQtGxIkABjrXNC1k424q8XKRTVVOylWqumiO9W6tfagr1t6nadop/lPCZNGPTTvqYN3L&#13;&#10;mrhtuvd0yGFMzM7ZQAAAAAAAAAAAAAAAAAAAAAAAAAAAAAAAD4cl8H3n6vMvb+0h62Ptoa1bNvRI&#13;&#10;AAqmFoUSkARKUKolVKsqRTCYcnYZe9x8d2nU36P5Cp1PO5Zouc+bxvY1q9vq5tyaQw2Q1jaTXthJ&#13;&#10;St6FG65HcT3Nbqm4IR/mg1GXdoxK+5XzY1vSb92rgmNjeeB0ZicLuVoycuvpf61cS9Xqy95pb+Xd&#13;&#10;vbuUN7i6dj4vFG+eruMGIzoWQuAAzSx4YAsCYIWhKFlpfQiRlUSmCUwssskTC0FVmRVVMAhaCy8J&#13;&#10;gDNBSUpQOo6j1vhNNyz069bleQ8DHWvdfe+ay8fDvZE7aeTCzNTxcGNl3n0ef9Sa5zepIz0q1bke&#13;&#10;P8HH2s3BLH1o+E3mPh2cffHNyGdq+Vm8E7qejprLasAAAAAAAAAAAAAAAAAAAAAAAAAAAAAAABqv&#13;&#10;ah7hh/0tT+VttK9qXQ9n/bq9zTzby6dWIpKBCIphMKLLAkBjj+xaFoQJESIhNNJNCeWaaWaXpSzS&#13;&#10;9cFfulOyJjZLYeA2j5PHblvlZZspaS9HjZpu2y/e8L7WBkadaucVrdLS5mh49/jx90/J7/0RsCzu&#13;&#10;oqWOyubvbbEYO+s6eRo8mqQqVqkk0sJocEO5l5o9/q8UXB5ut2ceZtWd9UPTA7GZN2vv51URT93N&#13;&#10;690povTejbLkeAxtG035fbF3N0qtT15+uPo6oeRymVmZGXX3r8u9wtPw9Ot+DiRsh2yDFjmz/RaC&#13;&#10;6YZId5SUyyQVTCRZklWWnkuqotBC8ckoSzQ6lfXeleCyYShZml6lJSsC6y60qsolkgqmEwIWhdZY&#13;&#10;nq0qFOetWqSUaNKSNWtWqz8EJYQ64xj4jZNU7IJmIjbLzJtF7JnT+A5RjNF0qOpctJ2ubJTzR5LT&#13;&#10;j5Iw56n2cEvnR6nQYHZ2/f8AMzN0fP8AZxWs9tcHB8jT+Kv5R+vu+LxHqnWOpdaZCOT1LlrrJ3Py&#13;&#10;MtWbgkpw+bJJDoyw9DscbEx8S34ePGyHy7UdVz9VveNnVbfyj8IdZZDXgAAAAAAAAAAAAAAAAAAA&#13;&#10;AAAAAAAAAAAAPDW1T4/6k/WZP8OV3Wlf46l9Y7P/AOHo/D6tdzM+G6hVKwCIpSxzLQmeSqVQGOK0&#13;&#10;LQhKUKSlyeJzOVwV5Jf4e/ucfd0/lrapwcPkj44eSLxu2bV+jw70bYY+Ti4+Xa8HJiJh7K2Da31D&#13;&#10;te1rp7ZhTxVCvqzUc9S3xF5Rry06U80lKepHjN7uejTm54fsg4/XMDH0rDq1LbwRz/JyGR2HvZOR&#13;&#10;3NJmN/pP6v2G2TdhFZWc9DMbWchTydaWbjKWk8HczQpf99W5ppvVk4PWi+Tap2wrqjwtLjZ98/SP&#13;&#10;5+DsNA/phj40/wBzr096f+scvfPOfl73vrE4jF4LH2uJwuOssTi7KnxVpj8dbS06ckPNllcPdu3b&#13;&#10;9zxb0zMvqtmzax7cWbERFMekOSg8ntC0OeIszQ6gTATHNZCy0vWiUv5u36Afi0AAAAAAAAAAAAAA&#13;&#10;AAAAAAAAAAAAAAAAAAAAAAAAAAAAAAAAAAAAAAAAAAAAAAAAAAAAAAAAAAAAAAAAB8E/dzvWOT2j&#13;&#10;kqJQCosohIJAAAAVTCGNYcvgvhCn+jmed/7Naj2neWEyIEJSIWRKJWVRCwtCUwkWFhaF1ZJWQhZV&#13;&#10;aEiQErLLiZXVVWQtCRKs00sku9PNuSmzbugmYjfLrt7npJO12cvGTflp2RRYmd9bDu5dNO626zWr&#13;&#10;VbifjK1TjJ2RERTGyGBVXVXO2tiSqAAAAAAAAAAAAAAAAAAAAAAAAAAAAAAAAA+HJfB95+rzL2/t&#13;&#10;Ietj7aGtWzb0SAAKpWhRKQBEpFRRKjHFZZAPVWwn4r5T6+m/w5HM63/uo/BscP2G8IeRpZZcrwVR&#13;&#10;CwuAQ6wZZeoFwTBC8JQleXg78UTtGRRKYJhMLLLJErQ4FZW9GRVVILQWXhMOHvA47LZ3FYG25TlL&#13;&#10;ylbSfJ0/Cm9WXvrW7N2/V3bbxv5NjFo8S/OyGitS7UMnk+MtcLCfFWXc8fvdum+3wfs/a3WPptu3&#13;&#10;xXt8uWzdeu3fLxN0fNq2aaaabemjvTTdKaabvtlyaCZmqdsoEAAAAAAAAAAAAAAAAAAAAAAAAAAA&#13;&#10;AAAAAANV7UPcMP8Apan8rbaV7Uuh7P8At1e5p5t5dOrEUlAgimEwxrLAlAKRWhaECQnoKTKwtCiV&#13;&#10;n7+aAm39C6LnhCPBNpOzm/8AyMr4Xn7s2qPvn83W2PsY/B3GVhS9PVdELLQXTDJKpKZZIKphMBaG&#13;&#10;SVZMrqqrQQvCYdaEs0vVzq+qV4LJhKFmWXg4IQ76kpXgQmFlll5VZRLJBVMJgLQ1DtC22aN2fwrW&#13;&#10;la49ms/J3ODxlWEZpY/Sz9VP8Xki2+DpGXncUbqerRav2k03R47l2dtfSOfv6PC2v9sGstoVSejk&#13;&#10;r3kGF396jgcbNGWl5N/vzx9b7OB2WDpWJgxtt76ur5TrHabUtYnuXJ2UdI+vVqxsnPAAAAAAAAAA&#13;&#10;AAAAAAAAAAAAAAAAAAAAAAAAPDW1T4/6j/WZP8OV3Wlf4+l9Y7P/AOHo/D6tdzM+G7hVKQERSmGO&#13;&#10;KyZVSqAxxWhaEJSh5ykB7F/9n/8A9L/Yv9aXv/kbhyXbr/xO7+EfnDZ6N/kqf56P6poPzHL6BKyE&#13;&#10;LQQtCYdYszQ6usFgWQutL1qyl/N2/QL8WgAAAAAAAAAAAAAAAAAAAAAAAAAAAAAAAAAAAAAAAAAA&#13;&#10;AAAAAAAAAAAAAAAAAAAAAAAAAAAAAAAAAAAAPgn7ud6xye0clRKAVFoVQlAkAAABWZMIUWgctgvh&#13;&#10;Cn+jmeV/7Nej2neWG94EJBC6JRK6pCRMJTCRYWQtC6JJWRKPVZCY3JQsAssssJldVVZC0OJvcxbW&#13;&#10;vQp9vrfMketFqqrfLwu5NFvd6up3d/c3k3bqnR/JMqmimjk19y9XdnifGs8gAAAAAAAAAAAAAAAA&#13;&#10;AAAAAAAAAAAAAAAAAAHxZL3hefq8V7f2j1sfbQ1o2beiQABSZMLQqlIASIUnmKpVlSKyYVEvVWwm&#13;&#10;MP6MZWH/AM+m/wAORzOt/wC5j8Gxw/s275WlllyyQVRCwuAmHWDLCPNzQBYEwQvCUJXlj5ESMiiU&#13;&#10;wTCYWWWSJhaCsrejIqqkGOvc29pQqXF1WpW1vS6VStXqbssF6aaqp7tKaq6aKe/Xyaf1JtUp0+Mt&#13;&#10;NOU+Nn7mbJ3MnRh6kv8Ar+xtbGmzPFkOezdeoo8vD3z1aYvb68yVxPd39zWu7mp3VWvPwttRRRbp&#13;&#10;7tHJzF69dyK/EvTtl8izyAAAAAAAAAAAAAAAAAAAAAAAAAAAAAAAAAAAar2oe4Yf9NU/lbbSval0&#13;&#10;PZ/26vc083EunVihSUCERSmFFlgSAxxWhaECQkUmVhaFErP352efELQ/9kLP/AkfC9Q/31X4z+br&#13;&#10;bH2Mfg7pLwMKXp6rohZaC6YZIKymWSCiYTAhaGSC0rSuqotBC8LQ6+FEpZZepX13JXgsmEoWZZfF&#13;&#10;wKSleHWQmOayyy8qJRLqmr9d6W0LY8u1JlaNnCeX2tZy9KtV8kkkOePp6od/gZGLhZObX3MeGFna&#13;&#10;lg6Za8bNq2R/OUPEm0PsjdT6o4/G6YhV0thJ+18bRq+2qkvnTw7j0S/3ouxwNAxsbzMjiq+T5lrH&#13;&#10;bXMzPI07hp6+v7e74vOM00ZoxmmjGaabpTTTd9v3EzM1T3quaBAAAAAAAAAAAAAAAAAAAAAAAAAA&#13;&#10;AAAAAAAAADw1tU+P+o/1mT/Dld1pX+OpfWOz/wDh6Pw+rXcWfDdwqlICI9SYTHNjWWlVKgDHFaFo&#13;&#10;QSlCkpAexv8A2f8A/wBL/Yv9aXv/AJC4cl26/wDE7v4R+cNno3+Sp/no/qllfmSX0CVlULQQvCYd&#13;&#10;YlmhzQBaAQshdaVWUv5u36Bfi0AAAAAAAAAAAAAAAAAAAAAAAAAAAAAAAAAAAAAAAAAAAAAAAAAA&#13;&#10;AAAAAAAAAAAAAAAAAAAAAAAAAAAAB8E/dzvWOT2jkqJQColRCwJAAAAVTCFFoHLYL4Qp/o5nnf8A&#13;&#10;s16Pad5YT3gQkELolErKohYXSmAWIWFoXVklZVVYXgQlIJSsulL5rq+trOXt0/T/ACSaaKq/ZeVy&#13;&#10;5RbjbU6re5e5uuhJ2ij8yRkUWqaebAuZNde6nk4l6scAAAAAAAAAAAAAAAAAAAAAAAAAAAAAAAAA&#13;&#10;AAAB8OS+D7z9Xivb+0h62Ptoa2bNvUJAAFUwtCiUgBIhT1FRWeakfSutCoPVGwn4tZb69j/hyOZ1&#13;&#10;v/cx+DY4fsN5QaWWXK8FUQsLgEAZZOHgBcEwQvCUJXl5uuKsjIqlaCYTCVlkiVoKrskFVGvNR7Rs&#13;&#10;RhuMtrGMuVyEvR3KM/a5Y+dN/lBsMfT7t3iuboanM1fGxeCjfU0Vm9SZfUNbjcldTVJJZu02tPmp&#13;&#10;y+iVurOPasRstuVy87JzKtt6d3RwT2YYAAAAAAAAAAAAAAAAAAAAAAAAAAAAAAAAAAAADVe1D3DD&#13;&#10;/pan8rbaV7Uuh0D26vc0828unViKzCBUilMMaywJAY4+NaFo6IEiJFIohaFErP352e/EHQ/9kLP/&#13;&#10;AAJHwzUP99V+M/m62x9jH4O6QYMr+q8EQutBdMMkFZTLJBRMJgLQySrSmeS6qq0ESvStDrRKWaHU&#13;&#10;rHNK0FkwlCzNL1KTzStAhMPiyeUxuFsa+Sy19a42wtpd+vd3leEksv2xetu3cu1+HajbKt29asW/&#13;&#10;FvzERDyRtC7J2EvH4vZ5b8Mfc59S5Gh++lSj/Gf+733UYPZ3b5mf8Hz7WO3FFHkaRvnrP0j9XkPK&#13;&#10;ZbJ5u+r5LL393kr+5m3q93e14zzR+2Lqbdq3Zo8O1GyHznJysnMvePlTM1OPXeAAAAAAAAAAAAAA&#13;&#10;AAAAAAAAAAAAAAAAAAAAAAADw1tU+P8AqP8AWZP8OV3Wlf46l9Y7P/4ej8Pq13Mz4buFUpARFMJh&#13;&#10;jistKqVAGOK0LQglKFEgPYv/ALP/AP6YGxf60vf/ACNw5Lt1/wCJ3fwj84bTRv8AI0/z0f1TQfmS&#13;&#10;XfysqhaCFoWh1izNAEwEwshZaVWUv5u36Bfi0AAAAAAAAAAAAAAAAAAAAAAAAAAAAAAAAAAAAAAA&#13;&#10;AAAAAAAAAAAAAAAAAAAAAAAAAAAAAAAAAAAAAAAB8E/dzvWOT2jkqJQEKi0KISCQAAAEJQxrQOVw&#13;&#10;fwjS9SZ53vs16Pad6YT3EJBC6FZWVIWFoSmEixCyFl0SSshCUJhZCwClWtSoScZVn4uRaImd0Jmq&#13;&#10;KY21Ou3mcnn7XaS8XL+WZFNqOdTCu5czutuBmmmnm3p5t6Z7ct0MOZmZ2yqIAAAAAAAAAAAAAAAA&#13;&#10;AAAAAAAAAAAAAAAAAAAAAAfDkvg+8/V4r2/tIetj7aGtmzb1CQABRMLQqlIASIUFRWeakV4WhUHq&#13;&#10;jYT8Wst9ex/w5HM63/uY/BscP2G8oNLLLldCIWQuAmHWDLDxgsCYIXhKErw4ESMiiUwTCYWWWSJd&#13;&#10;dz2rMNp2n7duOMut3ep2Nvzzx/0+17Wca7kTwcmLl5+Nh07bs7+jRWo9e5nP8ZQkn9jsdN0eR20/&#13;&#10;dQ8+bv8A8G6x8GzY4p3y5PN1fJyuCjdS6OzGpAAAAAAAAAAAAAAAAAAAAAAAAAAAAAAAAAAAAAAA&#13;&#10;ar2oe4Yf9LU/lbbSval0PZ/26vc083EunVihSUCERTCYUWWBKAUitC0IEhIpH96sLQolZ+/Ozz4g&#13;&#10;6H/shZ/4Ej4XqH++q/GfzdbY+xj8HdJephS9PVeBHNb0WgsmGSVSUyyQVTCYC0MkFlpXVUWgiV6V&#13;&#10;odfOhLLDxqxzSvBZMJQsywjCEvDNGEJVJ5peetoPZE6X0tx+O03xWqM3J0N+hV9rU5vOqQ7v0S/t&#13;&#10;g32BoGTk+Zkbqfm5PV+1+n6d5ONxV/KPxn9HifV+vNU66veW6jyla7hJNvWtlJ0aNL1JIc0PT1x7&#13;&#10;/C7HFwsbDo7mPD5hqesahq1zv5k7unpHudPZTVgAAAAAAAAAAAAAAAAAAAAAAAAAAAAAAAAAAAAA&#13;&#10;APDW1T4/6j/WZP8ADld1pX+Pp/nq+sdn/wDD0fh9Wu5vEz4buFUpARHqTCYY4rQmVUqoBSZaFoQS&#13;&#10;lCspED2L2AH/AEv9i/1ref8AkbhyXbr/AMTu/hH5w2ejf5Kn+ej+qaV+ZJfQJWVQtBC0JgLM0AWC&#13;&#10;FkLrSx8ispfzdv0C/FoAAAAAAAAAAAAAAAAAAAAAAAAAAAAAAAAAAAAAAAAAAAAAAAAAAAAAAAAA&#13;&#10;AAAAAAAAAAAAAAAAAAAAAD4J+7nescntHJUSgIVFlEJBIAAACqYQosOVwfwjS9SZ53vs1qPad6YT&#13;&#10;IgQlIhZEolZVELC6UwJWISheF0SiVkIShMJQs4S7zNKl0Lbts/5TwXvRZmd9TGuZNNO6h1ytXrXE&#13;&#10;+/Wqb8zIimKY2Qwa66q521MKVQAAAAAAAAAAAAAAAAAAAAAAAAAAAAAAAAAAAAAAAHw5L4PvP1eZ&#13;&#10;e39pD1sfbQ1q2jegAAKpWj7lEpAESlCvqKpUUistCoPVGwn4tZb68j/hyOZ1v/cx+DY4fsN4w9LT&#13;&#10;MuWSCiIWFwD0Ayy8PVEFwTBC8ckoSvKiRkUSmCYTD4sjlMfibflWRu6VpQ+dVm6/RDvvW3bru1d2&#13;&#10;2pdvWrFHiXp2Q0tqLadeXfGWuCkmsLfueW1fdI+j5rb2NOop4r2+XNZmu11+Xh7o6tWVKlStUnq1&#13;&#10;ak9WrUm36lSpNwxjFsoiIjZDn6qqq6u9XzUEAAAAAAAAAAAAAAAAAAAAAAAAAAAAAAAAAAAAAAAA&#13;&#10;NV7UPcMP+lqfyttpXtS6HQPbq9zTzcVOnVihWUCqIphMKLLAkBjistCBIiRSPjQtCiVn787PfiDo&#13;&#10;f+yFl/gSPheof76r8Z/N1tj7GPwd0gwpX9V0QutBdaGSVSSWRVaEiWSX9y3omeS6qq0ELwmCEs6k&#13;&#10;JWgumGtNd7WNIaApT08ne8sy+5vUcFjuCarHxb3ekh5Y/ZwthhaXlZ07bfLq1Oqa7p2kU/6meLpH&#13;&#10;N4i2gbadX68jWs56/sLgJ+5wuNqRhCaH0s/XP+6XyOwwdIxcLjjfV1fL9X7U6jqvlU8NHSPrLUDa&#13;&#10;uZAAAAAAAAAAAAAAAAAAAAAAAAAAAAAAAAAAAAAAAAAeGtqnx/1H+syf4crutL/x1L6x2f8A8PR+&#13;&#10;H1a7mZ8N3CqUgIimEwxRWhMoSqgFI9a0LQglKFJSA9fdgR/0vNiv13c/+TruT7c/+KXfwj84bPR/&#13;&#10;8jT+L+q2D8xS+gSshC0ELwmHWJZ4dQJgJhZCy0sedWUv5u36Bfi0AAAAAAAAAAAAAAAAAAAAAAAA&#13;&#10;AAAAAAAAAAAAAAAAAAAAAAAAAAAAAAAAAAAAAAAAAAAAAAAAAAAAAAB81Sj4Uq8Vekr01ekvnWXQ&#13;&#10;JVmFoVQlAkAAABCYQxLQOWwfwjT9SZ53vs16Pad6YT3gQkEMiqspQLC0JTCRYWFo3rqymVlVXwXe&#13;&#10;Tt7Xo+61fyUi9FuqpS5ept8+brN1f3F37pNu0/yUjJpopo5MG5eruc+T4l3kAAAAAAAAAAAAAAAA&#13;&#10;AAAAAAAAAAAAAAAAAAAAAAAAAAw3FGW4o1aE3Rlqybm9Kmme7V3lqKpor78OjX2Fu7Penl9sUPyl&#13;&#10;Nn279Fe6ebbWsq3c3TzcM92UAAqmFoUSkAJEKEqpVY1lkA9UbCfi1lvr2P8AhyOZ1v8A3Mfg2OH7&#13;&#10;DeMGmllyyQUIWFgEw4eHmBlljww5gWBMELQlCy8vpVkTUqU6NOerWqSUqVOXfqVas/BCEERE1Tsg&#13;&#10;mYiNstWah2m2lrxlrgZJb247nl1X3OHq/ObTH06qrivtJl63atcGLvn5NMZDJ3+VuJrrI3Va7rze&#13;&#10;HVm6vR4m3ot0Wqe7b5OZv5F7Jr8S9O2XwrvEAAAAAAAAAAAAAAAAAAAAAAAAAAAAAAAAAAAAAAAA&#13;&#10;AB1bVWm/6R21CSS55NcWk009Del4ZY8PjZeJlf21W2eTYafnf2NzbMbYlovLYHKYSrxd/bTU5Pk7&#13;&#10;iTnkm+83lvItX4223XY2Zj5dO2zLhYvZ7ygQRSmGNZYEoBSZaFoQJESKTIhaFErP322bx/8A2eaC&#13;&#10;jH/+TLL/AAJHwzUf8hX/APKfzdbY+wj8Hd4MFdeCIXWgsmGSXvdSJTLJBRaEiWSCy0rqqLQQvC0E&#13;&#10;SlwWpNWae0hj45LUWUtsbbfJcbNwzzx8UkkOeaPoeuPi38u54ePG2WNl5uLgWfHy6oiHjfaB2R+c&#13;&#10;zfH43RlKtp3GTdrmydTg5TPDyd6n9nDN5YdTr8HQLNnzMvfPyfOdX7a5F/yNL4Y6+v7PNNWrVr1K&#13;&#10;latUqVq1WfjKtWrPwxjHvxjF0ERERshw1dddyrv3N8saVQAAAAAAAAAAAAAAAAAAAAAAAAAAAAAA&#13;&#10;AAAAAAAAAAAHnraPsjyObyd9qPA3clzd3nBUucVddHh4JYQ6E/2dUf2uh07V7di1GNf5dXZ6J2js&#13;&#10;YtiMLMjZEev6vM+Qx99i7mrZZG0uLK7pe6W9zR3ZoOlt3KLtPft74d3YvWsi34tmdsPhej2ARHqT&#13;&#10;CYYorQmUJVQCkVoWhBPJKFZSIHr7sCP+l3sV+u7n/wAnXcn25/8AFLv4R+cNlo/+Rpf1Wy+l+Y5f&#13;&#10;QZWVQtBC0JhDhiLM8ATAIWQutBEpfzdv0A/FoAAAAAAAAAAAAAAAAAAAAAAAAAAAAAAAAAAAAAAA&#13;&#10;AAAAAAAAAAAAAAAAAAAAAAAAAAAAAAAAAAAAAAAACs0ks6YmYTEzHJ8s9GaXuektFUS9Irieb51n&#13;&#10;pCiEgkAAABCUMa0DlcH8I0vUmed77Nej2nemE9xCUiJWRKsrKnNYWhKUpWIBaGKvdULaXerT7pFM&#13;&#10;1cla66aI21OvXWWr1+hS7RSe1NqmN8sK5kVVbqXEvVjgAAAAAAAAAAAAAAAAAAAAAAAAAAAAAAAA&#13;&#10;AAAAAAAAAAAAAOHvsLaXnTl9r1vylN7W79dG70ZNrKuWt08nUL3F3djHtsm9S/LU+pmUXaLnJs7W&#13;&#10;Rbu+zzcc9XsomFoVSkARKUKoVSr6qTdaYTCqUvUuwiMf6O5eH/zr/wC3K5nW/wDcR+DY4fsN6waW&#13;&#10;WXK8EELIWAAZpeaALAmCFoShZ0zUGusPgt+hTm9kchL0eS28/NLHzpu8y7GFdv753Q12XqeNicPO&#13;&#10;ro0hndU5jUFThvrjdtt7ep2NDmpw+zv/AGtxYxrNiODm5fL1DJzJ2XOXR11kMEAAAAAAAAAAAAAA&#13;&#10;AAAAAAAAAAAAAAAAAAAAAAAAAAAAAABirUaNxSno3FKnXo1PdKVWThhFNNU0z3qVqa6qKu/Rzazz&#13;&#10;uzi3r79xhKvJav5lXm6EfVj3mzsajVTw328xNbrp4MrfHVqa/wAbfYuvya/tattV+bUl6/Q21u5R&#13;&#10;dp71t0Nm/av0d+zO2HwRekPaFFlgSgFIrQtCBIiRSKsLQoss/fXZv/7vNBf2Msv8CR8N1H/IV/8A&#13;&#10;yn83W4/2Mfg7xDqYEvT1XRCy0F0wywUkleCq0JgQtDJD9q0rSuqow3V5aWFtWvL65t7K0tpONuLq&#13;&#10;7rQkklh44zR6k00VV1dyjmmqui3R37m6Hl3X3ZJ2Nlx+N0HbyZK69zmz17TjClL+jk65o+WPBD0u&#13;&#10;kwez1dfmZu6OjiNX7aY9jyNL4p6+n7vIebz2Z1JkKuUzuSuspf1u6uLqpw8Hklh1Sw8kOZ1NmxZx&#13;&#10;6PDsRsh85y83Kz73j5czMuIerFAAAAAAAAAAAAAAAAAAAAAAAAAAAAAAAAAAAAAAAAAAAAAcBqDS&#13;&#10;+C1Ra8kzePo3ksvuNbqnk9WfrgyMfKv4tXfsSzMPPy8C54mLOx5n1fsQzGK42801UnzdjL0+Rz81&#13;&#10;eWH8J/s5/I6bE1uzd4MndPyd3pvavGyPKzuGevp+zR1WlVoVJ6NanUo1qU25UpVZOCMIt3ExVG2l&#13;&#10;1lNVNdPeo5McVlmOK0LTyVSoAxxWhaEJSh5ykB6+7Aj/AKXexX67uf8Ayddyfbn/AMUu/hH5w2ej&#13;&#10;/wCRpf1WyvzHL6BKyqFoIWhaXrFmaHUCQhZD0WlVkfzdv0C/FoAAAAAAAAAAAAAAAAAAAAAAAAAA&#13;&#10;AAAAAAAAAAAAAAAAAAAAAAAAAAAAAAAAAAAAAAAAAAAAAAAAAAAAAAADHPSknTEzC0VTD4qlCeTz&#13;&#10;pVona9qa4lhSuAAAAqmEKTLRI5XB/CNL1Jnne+zWo9p3phMgQkELoVWVIWFoSmEqzzyU5d+pNuSr&#13;&#10;c90G2I3y4S6zHgWv/wCOnetNr1qY1zJ9Lbg5556k29PNvzPaI2cmJMzVO2VRAAAAAAAAAAAAAAAA&#13;&#10;AAAAAAAAAAAAAAAAAAAAAAAAAAAAAAAACO8HJwF9p+3r71S29rVfm+CyKMiqndUzLWZXRuub4dPv&#13;&#10;LK5s5924pTSef3os2i5RXG2ltLV23djbQ+J6PUABCiVRSWOK60IB6l2EfF3MfXX/ANuVzOt/7iPw&#13;&#10;bHD9hvWHiaWWXK8EIjmshcAgDNL4wWBwuZ1FicDS4zIXMstSb3K1pc9Sb0SvW1Yu352UPG/l2MWj&#13;&#10;vXpaT1Br/LZjft7SM2MsJujxdGfpzQ86b/KDb2MG1a4qt8uazNYv3+Czuj5uhs1pwAAAAAAAAAAA&#13;&#10;AAAAAAAAAAAAAAAAAAAAAAAAAAAAAAAAAAAAAHx3thZZKhNbX1tSuqM3gVZV6LldurvW+b0tXrti&#13;&#10;vv2p2S1Rndm9anv3GCq8dJ+YXE3S+7M21jUqZ4b7ocTW6KuDL+LVlzbXFpWnt7qjVt69Pu6VaTgj&#13;&#10;Btaaqa6e9RydBRXRcp79vkwrLgMcVoWhAkJFJlYWhRKz99dm/wD7vNBf2Msf8CR8N1H/ACFf/wAp&#13;&#10;/N1uP9hH4O8QYEvTnK6IWWgutDJBSSWSCqYTAWhkgstLSev9uulNHcfYY6eXUeep9DkdjW7VTm+k&#13;&#10;qf5Q4Y83ebfB0XJy+O5upczq3afT9M8qnir6R9Z/kvFmtNo2q9eXPG53IzRtJKm/a4m06FCn6JO/&#13;&#10;Hyx4YuuxMDGwqdlmN/X1fM9U1zUNWq/1M8PSOTozMagAAAAAAAAAAAAAAAAAAAAAAAAAAAAAAAAA&#13;&#10;AAAAAAAAAAAAAAAB0zVWgdN6vp/8UsuLvd3dpZS06NWX7fC9EWbi5+Thz5U7ujaafrGdptX+nnd0&#13;&#10;9Hl7WGyHUmmuNurKT2dxUnS5TZUu2SQ8+n/nDhdRh6vjZPBXul3+mdpcHO8u7w1ff+rUUW4h0coS&#13;&#10;qgFIrQtCCUoVlIgevuwI/wCl5sV+u7n/AMnXcn25/wDFLv4R+cNno/8AkqX9Vsr8xy+gSsqhaCFo&#13;&#10;TCPBEWZodQLBHRZC74Mpl8XgcddZfNZKxxOLsafG3mQyNzLTpyQ86aZa3au37nhWYmZl53r1nHtT&#13;&#10;fvzEUx6y/nMffX4yAAAAAAAAAAAAAAAAAAAAAAAAAAAAAAAAAAAAAAAAAAAAAAAAAAAAAAAAAAAA&#13;&#10;AAAAAAAAAAAAAAAAAAAAAAAAYKlCSfzZkxOxemuYfHPSnprRMS9qaoq5MaVgAFUoUWgcrg/hGl6k&#13;&#10;zzvfZrUe070wmQISkQsiVZ2rKkLC7i7rKUqXQo9uqPam1M+08K79NO6nm4CvcVribeqz7z3imKeT&#13;&#10;DqrqrnbUwJVAAAAAAAAAAAAAAAAAAAAAAAAAAAAAAAAAAAAAAAAAAAAAAAAAAAAUqU6dWTi6kktS&#13;&#10;SbwJ0xMxO2ExM0ztpdYvtNyTdssZ+Lm/IVGVbypjdcbCznzHDedSr29e2n4uvSnpT+czaaqa420t&#13;&#10;lRXRcjvUMJK6FUSqmFfVSKYTCqUvUuwj4u5j66/+3K5nW/8AcR+DY4fsN6w8TSsuV4IRCyFwEw54&#13;&#10;gxXd9Z4+3mur24pWtvJ3VStOtRRXcq7tHNSu5Rap79zdDUeoNpdWrv22Ap8TT7n2QrydKPqy977W&#13;&#10;0safEcV9oMvWv+GJ8Wqq9etc1Z69xWqV69WbeqVq0/DGLZREUx3aWgrrruVd+5zYkqgAAAAAAAAA&#13;&#10;AAAAAAAAAAAAAAAAAAAAAAAAAAAAAAAAAAAAAAAAAAOJyuExmao8TkbWSt+TrdU8vome1q/dsVd6&#13;&#10;2yMfKv4tXesy09ndneRsN+4xU02Ste64rqqy/Z4X2Nxj6jbucN3dLpcTWrF7gyN0/JruaWaSaaSe&#13;&#10;WaSeXozSzc0YNjExO+G6iYmNsMUV4XhAkRIpMiFoUSs/fXZv/wC7zQX9jLL/AAJHw3Uf8hX/APKf&#13;&#10;zdZj/YR+DvErAl6+q8EQt6LQXTDJKrKZZIKJjk6NrPaNpTQlvGpnMhLG8nk37bEWfTrz+iXvQ8se&#13;&#10;CDNw9Pys2rZZjd1a7UdXwNLt9/Lnf09XjDXu3LVesoVrCynm07gana+QWFbtlSX6Sp1x9EOCHpdf&#13;&#10;g6NjYnHXvqfNtW7WZ+oeTjcNHz98/o0o27lAAAAAAAAAAAAAAAAAAAAAAAAAAAAAAAAAAAAAAAAA&#13;&#10;AAAAAAAAAAAAGstX7KdMas425hR9iMvP0vZKwp91Hz5Oqb+PlbTD1bKxOHnT0b3Te0Ofp/BPFT0n&#13;&#10;6PLOrtm2p9HzT1by15bjPAy1h0pPvfN+11WHqeLmRso3T0d/p2uYGpR3bU7Kuk/ze1+2DcKRWhaE&#13;&#10;EpQrKRA9ddgZPGn2XWxSaH/b9xJ+20rQcr23jb2Uux90fnDZ6P8A5Gn8X9WMr8wy+gSsqhaCFoTD&#13;&#10;rFmaHUCwmHkra/2XmgdnkLrD6Ympa51XS4aXJ8dc+1aM30taHderJw9+EYyun0rsrnZ/m5PDT8/g&#13;&#10;4XtF/UDR9D24+Px3Okco/GfpG/8AB+YW0rbBr/axkeW6wzda5tqVWNSwwlp2u1ofo6X80eGbxxfR&#13;&#10;tP0rB0y33MSN/X1fCtd7T6x2hu97UKuH0iN0R7vrO2WsWxc+AAAAAAAAAAAAAAAAAAAAAAAAAAAA&#13;&#10;AAAAAAAAAAAAAAAAAAAAAAAAAAAAAAAAAAAAAAAAAAAAAAAAAAAAAAAAAA+apbyzdx0Voq6vSm5M&#13;&#10;c3xzSTSd0s9YqieSoshMIY1oHK4P4RpepM8732a1HtO9MJkQISCF0SiXzXN7Qtu66VT8mmmiqp51&#13;&#10;XKaObr9zf17nzKf5ORkU26aWLXeqr3ej4l3kAAAAAAAAAAAAAAAAAAAAAAAAAAAAAAAAAAAAAAAA&#13;&#10;AAAAAAAAAAAAAAAAwXFtQuqfF3FKSrJ5y1NVVE7aV6LldurvUOp32m6km9UsZuNl/IVOtl0ZUTuu&#13;&#10;NlZz6Z4bzq9SnPTmmkqSTU55fAnZETE74Z8TFUbaWJZCkVoWhUHqXYR8Xcx9df8A25XM63/uI/Bs&#13;&#10;cP2G9YNLLLleCpCwsrNNLJLNNNNuyy9KaabvHPdA13ntodhYRnt8TLJkbuX5f5KX/d9jPsYFdfFd&#13;&#10;3Q1GXq9mxwWd8/Jp3J5fI5ivyjI3VS4n8CWbuZfVh3m2t2rdqO7bc1kZV/Kq796XGvR4AAAAAAAA&#13;&#10;AAAAAAAAAAAAAAAAAAAAAAAAAAAAAAAAAAAAAAAAAAAAAAAAOuZvS2Iz0sZrq3hTut3oXtvzTw9P&#13;&#10;j+1k2Mq9Yng5M3F1DJxJ2W+XRpfPaFzGG361KT2RsZf6xbSc8IedL3v4N3j59m9wzul1OHq2Nk8N&#13;&#10;W6XSWc2oiRSP2KwtCiyz989mc2/s52fz8HBvaJsZv/yEj4bqUbNQrj/+afzdZj/YR+DvUGBL19V4&#13;&#10;ELLQWTDjMzn8NpuwqZPO5K1xljS6PHXVTg4Y+KWHXNHyQ517Vi9kV+HYjbLxycnHxLXjZMxEPJWv&#13;&#10;eyOyF/x2N0PQnxdp7nPm7ynCNab1JeqT0x4Y+h0+D2ft0eZm756OA1btpXX5Gk7o6z9I/V5kurq6&#13;&#10;vritd3txXu7u4qcbcXNzVjNPNN44zR63RU000U9yjk4W7du37ni3pmZl86zzAAAAAAAAAAAAAAAA&#13;&#10;AAAAAAAAAAAAAAAAAAAAAAAAAAAAAAAAAAAAAAARNLLPLNJPLvSzdGaWbvpiZidsETMTthpbWGxT&#13;&#10;T+d428wcZdP5ObpblGn2iePlk8H7v7G6w9byLHBf3x83Uab2pzMTy8vip+by5qfRmotJXHE5rH1K&#13;&#10;NOabdo31LpUp/Vn/AMut1eLm42ZTtsS7/A1PC1GjvYs7+nq6qypbBCkpAet+wP8A+lxsU/tFW/8A&#13;&#10;K1nLdtv/ABW7+H1hstI/yNP4v6tIPy/L6DKyELQQtCYCzUO1Pbvs82R2s/8ASTLS3WbnpcZZ6XxP&#13;&#10;BUuZ/TL4EvnT8Hk4W203Rc/VKv8ATxw9Z5Of1ztNo/Z+13tQq4vSI3zPu+s7n5ebXuyk2ibU+VYu&#13;&#10;hcf0R0jW7X/R/DXEd6pL9PW5pqno6Mnmvo+ldm8DTfMnir6z9I/kvhvaLt/q+t7cfH4LfSOc/jP0&#13;&#10;jZH4vNDoXBgAAAAAAAAAAAAAAAAAAAAAAAAAAAAAAAAAAAAAAAAAAAAAAAAAAAAAAAAAAAAAAAAA&#13;&#10;AAAAAAAAAAAAAAAAAAAAAAAIDbs5PlqW35NaKur1puf9nxzSzS+avD1iYnfDEtA5XB/CNL1Jnne+&#13;&#10;zWo9p3phMiBCWOrWpUJd6rPupiJndCtVVNMbanCXOTqVOjQ7VI9abcRvqYld+Z3UOLerHAAAAAAA&#13;&#10;AAAAAAAAAAAAAAAAAAAAAAAAAAAAAAAAAAAAAAAAAAAAAAAAAAAAAfHd2FrfS7txS3vpPCgvRcro&#13;&#10;9l62r1y1O2h03IadurfeqWvtml83woMy3kU1bqmytZluvdXul1qaEYR4IwZUM2J28lRL1LsIj/8A&#13;&#10;q9mIf/Of/tyua1v/AHET9zY4fsN6w52kllyvBUh1fPawxOChNSqVOV335lbzc8PWj4LJsYl29vjk&#13;&#10;w8rUMfEjZXz6NK53VmWz000leryez8Gxt+aX73zm4s4tqxvp5uZy9RyMrhndHR1lkMAAAAAAAAAA&#13;&#10;AAAAAAAAAAAAAAAAAAAAAAAAAAAAAAAAAAAAAAAAAAAAAAAAAAB0vPaGw+a361OT2Ovpv6zbSc0Y&#13;&#10;+dL3/wCLOx8+9Y4Z3w2mHq2Ti8M76Wls5pTMYGaaa6t+NtPBvrbnk+3xfa3VnLs5EbKObqcTUcbM&#13;&#10;jZb59HWJmRDYQolZ++GzD/3bbPf7D2H/AJeR8O1P/I1//KfzdZj/AGEfg77L1NfL19UVa1K3pVK9&#13;&#10;xVp0KNGTja1atPwSyw78YxKYmqrZSmZiI21POeu+yGw+H47HaPpUs7kZe1zZOrw8nkj5vfqfZwQ8&#13;&#10;sXQ4WhXbvHl7o+bkNV7X4mJ5OBxVdfT9/wCb3kTUOp89qq/myOfydzkrrwOOm6MkPFJLDmlh6HU2&#13;&#10;MezjUeHYjZD51najmajd8bMnbLgXswgAAAAAAAAAAAAAAAAAAAAAAAAAAAAAAAAAAAAAAAAAAAAA&#13;&#10;AAAAAAAAAAAAAHz3Vpa31vVtL22oXdrXl3K1vc0t6WaHlgtRXVbq79HNe3cuWq/EtTsl5+1hsHsL&#13;&#10;zjb3SNxLjrnu/Ym8n4aU3qzdcv7/ALHQ4ev3KPLzN8dXY6Z2uu2vK1KNsdY5vNGawGY07eTWGax9&#13;&#10;xj7nwZa8nNN5ZZuqaHodLZv2cijxLE7Yd3i5mNm2vGxZiYcO9WS9b9gh/wBLjYn/AGirf+VrOV7b&#13;&#10;f+K3fw+sNlpH+Rp/F/VpK/MMvoMrKodX1frfSegcRUzmr87YYLG0+jLVvKvSnm+bTkh0p5vJLCMW&#13;&#10;Ti4eVnXfBxImZYudqGDpeP8A3eoVRTTHX+fJ+b+13s1tQ5+F1hNl1tW0viJ+GjU1HeywjeVIfRy8&#13;&#10;8tL09Kbq55X0DSuyGPY87UuKenp+7432i/qfkX9uL2fju0/9p5+6PT8/weGru7u7+6uL2+uri9vb&#13;&#10;qrGvdXd3WjPPPNHrmmmj1xdlTTTRT3KOT5PevXsi7N6/MzVPrL51nmAAAAAAAAAAAAAAAAAAAAAA&#13;&#10;AAAAAAAAAAAAAAAAAAAAAAAAAAAAAAAAAAAAAAAAAAAAAAAAAAAAAAAAAAAAAAAAAAAAAArNJLP3&#13;&#10;SYnYmJmN8Phq2n5PpLxX1etNyPV9OE6OSpfeRe+ze1Htbned6WXpTdGVhMjbERtlxFxlPBt+l9I9&#13;&#10;abfrUxq8iI3UOHnqT1Jt+pNvzPWIiOTFqqmqdtSggAAAAAAAAAAAAAAAAAAAAAAAAAAAAAAAAAAA&#13;&#10;AAAAAAAAAAAAAAAAAAAAAAAAAAABxd/iLPIQ4atPcrfl6XW9bd6u3y5Pezk3bPs8nSchgr2x3p4S&#13;&#10;8ot/ytLvemDOt36K93q2tnLtXd3KXorYP8AZr64/klaDW/t4/BusP2G4MnmcbhqPH5C5ko/k6fhT&#13;&#10;erK1Nu1cuz3aHrfyLOPR370tP57aBkcjv2+MhNjbPud+Wbtk33vB+xtLGDbt8VzfLncrV7t3gx90&#13;&#10;fN0CMYxjwxizmmmZmdsoAAAAAAAAAAAAAAAAAAAAAAAAAAAAAAAAAAAAAAAAAAAAAAAAAAAAAAAA&#13;&#10;AAAAAABE0ss8s0k8sJpZujNLNzwimJmN8ETMTthrjP7OMZkd+4xc0uLu+64rd4aU32eD9jY4+o3b&#13;&#10;fDd3w3mHrl+xwZG+Pm0xl8DlcHW4rI2k9GHydeXnkm9Ezc2b9q/G226nGzMfLp71iX7sbMP/AHbb&#13;&#10;Pf7D2H/l5HxTU/8AI1//ACn83bY/2Efg4PXO2LSmiIVrONb2azlPo+xGPqw6MfpJ+qT983kemHpO&#13;&#10;VmcfKnq0+qdoMDS+GvfV0j69HjXW20/Veuqs0mUveTYvf3qOFsOGWlDxb0PCj5Y/udbh6bi4UeVz&#13;&#10;6vm+qa/qGqz3bs7KekfXq14z2kAAAAAAAAAAAAAAAAAAAAAAAAAAAAAAAAAAAAAAAAAAAAAAAAAA&#13;&#10;AAAAAAAAAAAAAcZlsLis9Zz2GYsLbIWk/wAlcU+ryw8UfLB62b12xX4lmdkvfGysjEu+NjTMS816&#13;&#10;x2C3FDjb7R1zyql3fsNfVOCeHqT9/wBEf2ukw9epq4Mz4u50ztfRX5WpxsnrH1h3HsHbG9xvZhbG&#13;&#10;LLIWtxZXdDUlaWrbXVKMs0PatbvMftnXRc7JXa7e+Nn1h9G0O9av5tN2zO2Nr+qC7vLPHWlxf5C6&#13;&#10;trGxtKMbi6vbyvCSnJLDrmmmj1QfmWmiu5V3Le+X0O5XRbp79zdEPDO13s1cDg+VYTZZbUdSZWXh&#13;&#10;o1NTX9OMLSnH6OTmmqx6+foy+tB2WldkL17ztS3R09f2/nJ8w7Q/1KwcHbjaJx19f+Mfr+X3vzj1&#13;&#10;drTVWvMvVzurs5f53J1fl72rzSS/NpydzJL5svBB32Lh42Fa8HFiIh8W1PVtR1jI/utSqmqfy/CP&#13;&#10;R1dktcAAAAAAAAAAAAAAAAAAAAAAAAAAAAAAAAAAAAAAAAAAAAAAAAAAAAAAAAAAAAAAAAAAAAAA&#13;&#10;AAAAAAAAAAAAAAAAAAAAAAAAAAtTm4qpLWk90kJ3xslamqqmdsMlW4rV/dZ95EUxHIqrqr9phSqA&#13;&#10;AAAAAAAAAAAAAAAAAAAAAAAAAAAAAAAAAAAAAAAAAAAAAAAAAAAAAAAAAAAAAAAAA7rgtEZTLble&#13;&#10;5h7HWU3S42tJ0pvVlYd/NtWuGnfLZ4ul38jir3Q2XYaRp4KzuqGncjc42rc1OPqzVKNOeWafg4OG&#13;&#10;MN3+DX15c3qu9fja6CjErs2u5j1T+bUWosRnbC6nrZiFa442bo5Df3pZvvf5NrYu2a6dlpzObYzL&#13;&#10;Vzv5Xxdce7CAAAAAAAAAAAAAAAAAAAAAAAAAAAAAAAAAAAAAAAAAAAAAAAAAAAAAAAAAAAAAAAAA&#13;&#10;fXY2F9k7ujY460uL68uJ9yha2lGM003ohBWuui3T37m6HpatXb9zwrMTMvSek+xr9lLSNXaBX4i3&#13;&#10;uKfwDY7s03/eTxhGX7IcPpg5/J7QeFXswefV3Ok9kL0T/cahVMT0jn8W1NXaB1xR0xa4PQWsL2hj&#13;&#10;sbjpMbRwd5JSpzRpSS7ssklxJJLNDowhDpdffma3FzsOcnxs6nfM8/2dBqmn6xXi+HplyeXKdm34&#13;&#10;xH86vD+WxGVwd9Wx2ZsLrHX9L3S3u6XBH0+WHldhau2r1HiWp2w+U5OPkYt7wsqJir73GvR4AAAA&#13;&#10;AAAAAAAAAAAAAAAAAAAAAAAAAAAAAAAAAAAAAAAAAAAAAAAAAAAAAAAAAAAAANhbPtlmudqGS9jd&#13;&#10;HYO4yHFzwlvclU6FvR/SVY80PR3Ue9Bg52pYenW/Ey52fm3Gj6Dqmu3/AAdNp29Z9I/GX6I7Newn&#13;&#10;0jpHJad1nnNRZW82i6crxvcTm8JRoyU7aeMsZYwpwq059/mmmh0uaPzYOE1Dthl5VurDsxHhzzid&#13;&#10;u/4TD7h2c7BUaJEZFdyrxPu2bPhMTt/Gfg192S+yPsg8rSmv5NWZTaZo2y9sSYawspKFaj51S2pS&#13;&#10;yy1ow+fLwzebCDN7Papodqe5NMUVz68/nPJz3bjQe2ORR4lFc3LXSI2TH4xHP+bofnfPJPTnmp1J&#13;&#10;ZpJ5JtyeSeXnhF3kTExth8ZmJidkqiAAAAAAAAAAAAAAAAAAAAAAAAAAAAAAAAAAAAAAAAAAAAAA&#13;&#10;AAAAAAAAAAAAAAAAAAAAAAAAAAAAAAAAAAAAAAAAAAAAAAAAAAAAAAAAAAAAAAAAAAAAAAAAAAAA&#13;&#10;AAAAAAAAAAAAAAAAAAAAAAAAAAAAAAAAAAAAAAAAAAHOYfTuUzlT2nQ7R8pd1uaSDxu5FqzHGysf&#13;&#10;Dv5M+XybiwWi8Xh9ytVl5ffS/wBYryc0vqytRfzLt3dG6HR4mm2Mfiq3y7ixGyWgmFoJ6VKvTno1&#13;&#10;qdOtSqdGpTqycMIp2zE7YRXTFUd2rk1rntnNvX37nB1OS1e65FWm6EfVj3mws6hVTw3mjytGor48&#13;&#10;XdPRqS+x97jK81tf21W2rS+BUl6/R42zouUXKe9Q5+7Zu2Ku5djZL413mAAAAAAAAAAAAAAAAAAA&#13;&#10;AAAAAAAAAAAAAAAAAAAAAAAAAAAAAAAAAAAAAAAAAAQhGMYQhDhiDeOhthmpNT8TfZrf05h5+nvX&#13;&#10;NLt9SHm0+96Zv3tNmazj43BZ3y6nSuyubnebk8NPz+D2DpPQ+mtF2nJsDjqdCpPJu3N/W6Vap60/&#13;&#10;+XU5XKzMjLq716X0XT9LwtMt9zEj3+rtzGbBaCJXhwOo9J6e1dYxsNQYy3yFH5GpPLwTyR8ck8Oe&#13;&#10;V62Mq/i19+xOxhZuBh6hb8HLjbDyNrrse87hOOyGk6lXUOMl6fIJpfbMkPR1VPs4I+R1OFr1i95e&#13;&#10;Vun5Pnuq9kMrG87T+Knp6/v/ADc871KdSjUnpVqc9KrSn4upSqS8EYR78Iwb6JiY2w46qmqme7Vz&#13;&#10;USgAAAAAAAAAAAAAAAAAAAAAAAAAAAAAAAAAAAAAAAAAAAAAAAAAAAAAAAAAAAABy2DwOa1Nk7bD&#13;&#10;afxV9mcreT7ltYY62jPPH7Id7yvK9fs49vxr8xEMjFxMnOvxjYdMzVPpD9AtknYTyw5Nm9rd5v8A&#13;&#10;VVp6Ow91zeivWl/hJ/ecNqvbD/06X8Z+kfr8H1zs9/TKI2ZPaGf/AKx9Z/T4v0BwuDw2nMba4fAY&#13;&#10;uxw+Ks5OLtrDHW0Kckv2QcNdv3si54t+ZmX17FxcbCsRjYlMRTHpDloKsmGSXhVkloLaz2N2zrax&#13;&#10;LXvryx/o/qmpL2vVGFpQlqTTfTSdzV+3peKaDd6X2gz9M4KN9PSfp0ch2g7GaNr8eLdju3P+0fXr&#13;&#10;+f3vzC2sdjrtF2TVK13k8f7N6Zln7TqjC04z0oQ+ll7qlH1ubxRi+i6Zr+Bqkd23OyrpP83vh3aD&#13;&#10;sbrPZ+fEvx3rf/aOXv6fze0M3blAAAAAAAAAAAAAAAAAAAAAAAAAAAAAAAAAAAAAAAAAAAAAAAAA&#13;&#10;AAAAAAAAAAAAAAAAAAAAAAAAAAAAAAAAAAAAAAAAAAAAAAAAAAAAAAAAAAAAAAAAAAAAAAAAAAAA&#13;&#10;AAAAAAAAAAAAAAAAAAAAAAAAAAAAAAAAAAAAH2WVheZGvLbWNvUuK03g01a66Lcd6t6WrNy9V3LU&#13;&#10;bZbUwez+2oblxmZ5bqt+aU+4h/q1l7OqnhtN/i6RRRx5O+WyaVOnSpy06VOWlTk7inT7zXVTMztl&#13;&#10;uIiKY7tLMqvAJWgmFoZIEkrwVRD48hjbHKUOTZC1pXNL6SXq9Ee8vbuV2qu9bVvWLWRR3L0bYahz&#13;&#10;2zm6td+5ws817Q7rkdX3SHo+c2tjUKauG9zc7l6Nco48XfDWlSnUozzUqtOelUkm3Z6dSXgjBsIm&#13;&#10;JjbDSTTNM92rmolAAAAAAAAAAAAAAAAAAAAAAAAAAAAAAAAAAAAAAAAAAAAAAAAAAAAAAAAAADv+&#13;&#10;jNmuqdb1ZZsZZxt8bv7tbMX3DLSh4+CPhR8kP3MHL1DGw48zn0bfTdEztUq22I2U9Z5PYWh9kGlt&#13;&#10;GQpXcaMMzm5Ol7K39KHRj9HJ1S/vm8rlM3VcnL4OVL6PpXZzA03zPar6z9G2ZeePA1joGWAJBaHl&#13;&#10;VlaGSCsnquiFmu9bbLdJ66pz1MlZ8kyu5u0s1j+CWrDxb3enh6f3Nlh6lk4U7LfLo0+p6Dp+q096&#13;&#10;9GyrrHP93jTXexvVmiY1ruND2awcnS9l8dTjHdh9JJ1yfvl8rq8LVsXM4eVXR811Xs3qGl+Z7VHW&#13;&#10;Pr0albRz4AAAAAAAAAAAAAAAAAAAAAAAAAAAAAAAAAAAAAAAAAAAAAAAAAAAAAAAAAC0kk9SeWnT&#13;&#10;lmnnnm3JJJJeeMSZiI2ymImZ2Q9f7JexA1nrXkuY1tNX0TpupwVZbatR9u1pfNpx9z9M/P5sXK6p&#13;&#10;2qxMPysPiq+X7+59F7Pf061LU9mRqfBR/wDlPu9Pf8H6UaA2Y6J2Z432L0fg7bGy1JYcsv5unXrR&#13;&#10;8dSpHpTejqh3nz7O1HM1G54mVO38n2vSND0vQ7HgabTEff6z+MthStfLbeq0CFloLLQySqSSshCJ&#13;&#10;6dOtTnpVZJKtKrJxdWnUl4YRh5SJmJ2wtNNNVPdq5PG21zsNtGazjc5jQc9vofUVThqzWNOl7Rqz&#13;&#10;eWnD3L0yc3mut0vtbl4nlZvFT8/3/m9827Q/020zUtuTpPBX0/4z7vT3fB+aWv8AZhrjZjlPYvWW&#13;&#10;BusXPUmjyO+7uhWh46dWHRm9HXDvvoWDqWHqNvxcSdv5vier6Fqmh3/A1KmY+/0n8JdBZzUAAAAA&#13;&#10;AAAAAAAAAAAAAAAAAAAAAAAAAAAAAAAAAAAAAAAAAAAAAAAAAAAAAAAAAAAAAAAAAAAAAAAAAAAA&#13;&#10;AAAAAAAAAAAAAAAAAAAAAAAAAAAAAAAAAAAAAAAAAAAAAAAAAAAAAAAAAAAAAAAAAAAAAAAAAAAA&#13;&#10;LSST1J5adOSapUn7iSTvkzERtlMRNU7IbDwmgbq53LjMTzWdH81p93H/AGsC9m008NpuMXSa6+PI&#13;&#10;3Q2rY4+yxtDk9jbU7el5nfa2uuu5Perb6zZt2ae5ajc+9SXt6Lqyj1XgqtAJWgmFoZIEkroRCyFw&#13;&#10;HA5rTWJzsnBe2/b93dp3lDmnh9v+r2s5F2xPByYmThY+XHm82mc/oXL4bfuKMvsjYS9LlFvJ0pfW&#13;&#10;lbexm2r3DO6XNZel5GNx074dJZjWAAAAAAAAAAAAAAAAAAAAAAAAAAAAAAAAAAAAAAAAAAAAAAAA&#13;&#10;AAAAAAAOcwOm85qe9lx+Cx1xkLnw+Kl6MsPHPN1Sw9Lxv5FnGo796dkMrEwsrOu+Dixtl6u0NsCx&#13;&#10;GKjRv9W1KWcv5enLjaXDC3k9bvz/ALoeSLmc3W7tzgxd0fN32l9ksfH87UOKenp+70PSpUqFKnRo&#13;&#10;UqdGjSk4ulSpScEsIeKEGhmZqnbU7Gmmminu08mZV6LSiWYEgtBVdkgrKvqvAhdaCyYXhwR5owhG&#13;&#10;Cspn72i9ebA9L6p46/wcJNNZqfp71rS7RUm8+n3vTLwfa3OFrmTjcF7fT83Kar2Swc/zcXhq+Xw/&#13;&#10;R431foLVGh7rk+fxtShSnn3LbI0OlRqerP8A5R4Iusxc7GzKe9Yl841HSc/S7ncy43dfR01ltaAA&#13;&#10;AAAAAAAAAAAAAAAAAAAAAAAAAAAAAAAAAAAAAAAAAAAAAAAAAAAAA3hsr7H7aDtXq0rjFY/2I05v&#13;&#10;7tfU+YkjJR8vFw66kfV5vHGDTanruBpkd27O2rpH83Oo0Hsjq+v1d+xGyj/tPL3dX6bbJ+xz2e7K&#13;&#10;paF7a2X9INUSS9s1NmaMJp5ZvoZO5pfZ0vOi+d6nr+fqc9yrdT0j69X2/s/2N0fQY8W3Heuf9p+n&#13;&#10;T8/vb+aV1y8FZX9GSCsojmsRzWWgstEskqskrKoWgheEw6xLjs7p/CaoxVzhdR4mwzeKvJN25sMl&#13;&#10;awnkj9ke/wCV62b97GueNYmYljZWJi51icbMpiqmfSX577XewejDlWb2Q3vjqz6NzV1+6hXm/hU/&#13;&#10;vO60vtj/AOnVfjH1j9Pg+Qdof6X88rs7P/1n6T+vxfnvncBm9MZO5wuocVf4XLWc+5c4/JWsac8v&#13;&#10;2R73ld1Zv2cm341iYmHyHKxMrBvzjZlM01R6S4h6scAAAAAAAAAAAAAAAAAAAAAAAAAAAAAAAAAA&#13;&#10;AAAAAAAAAAAAAAAAAAAAAAAAAAAAAAAAAAAAAAAAAAAAAAAAAAAAAAAAAAAAAAAAAAAAAAAAAAAA&#13;&#10;AAAAAAAAAAAAAAAAAAAAAAAAAAAAAAAAAAAAAAAAAAAB2vC6RyeX3K00vIrKb+s1+/6srFvZdu1u&#13;&#10;9WfjafeyOKd0Nu4bTuMwsvtWjvXHh3dbnni1d3IuXp4uToMbEsY0eXzc88mWkWhZErMikq+q0ELQ&#13;&#10;CVoJhaF4JklkgoiFhcABml5+cHSc/oPE5nfr28vsbfzdLj7eTozetKy7Gbds8M74azL0rHyeKjdL&#13;&#10;Smb0zl8BU4L627RvbtO8o88kft/1bezkWr8cHNzWVhZGJOy7G5wD3YgAAAAAAAAAAAAAAAAAAAAA&#13;&#10;AAAAAAAAAAAAAAAAAAAAAAAAAAAAADPbWtze3FK1s7etdXVefi6Fvb0t6aaPkgiqqminvV8lqKK7&#13;&#10;lfh298vRmiNgF7e8TkNZ1p8dbd3LhrSeEas3rzdUvohwx9Dn8zXKKODE3z1dnpfZG7d83Ut0dPV6&#13;&#10;mw2ExOn7KnjsLj7bHWdP5G2p8HD5Zo9cY+WPO5y5eu36/EvTtl3uNi4+Ha8HGiIhzMnfeVT3XVSs&#13;&#10;heFpeuAlmBILQVlaGSCsoXIXWgsmGSVSUyyQVTD5b2wssna17HI2lvfWVzJxde1u6MJ5JoeWEV6K&#13;&#10;67dXft7pVuWrV+34V6ImJeX9edjbbXPHZHQdxCzr93NgL+rw04/o6ng+ibhh5YOkwu0FVPl5vxcL&#13;&#10;q3Yq3X5+lTsnpP0l5LzODy+nr+rjM3jrrGX1Hu7e7pcEfTDxw8sOZ1Fq9av0eJZnbD57k4uRh3fA&#13;&#10;yomJcU9HgAAAAAAAAAAAAAAAAAAAAAAAAAAAAAAAAAAAAAAAAAAAAAAAAAAA7pojZ5rHaLlPYjSG&#13;&#10;Du8tcc3Ka9OXdpUofOqVI9GWHp+xiZmfiYFrxcqdkNnpej6lrN/+306mZn5R+Mv0b2T9h7pPSnJs&#13;&#10;xr+rb6yz0nBVlxm57SpTerHnq/e6PmuA1TtXlZPlYPDT8/2fZuz/APTnT9P2ZOr8dfT/AIx+vv3f&#13;&#10;c9l0aVOhSp0KFOnRo0pIUqVKlJwQllh1Qg5GqZqnvVPpMU00092nk+iBC0LJStBWV/RlgrKI5rQI&#13;&#10;WWgstDJKrJKyqFkLwmAlml6gWCHQNoOy3Q21DF+xes8Da5OWnJGWyyEvQuKPlp1YdKX0dUe/Bm4O&#13;&#10;pZum3PExJ2fk1er6DpWu2PA1OmJ6T6x+EvzN2vdhnrbRfKszoOevrnTdPhqzWdGj7eoy+dTh7r6Z&#13;&#10;OfzYPoeldrcPM8nN4avl+3v+L4h2i/prqmmbcnSeOj/8o93r7vg8YOufNAAAAAAAAAAAAAAAAAAA&#13;&#10;AAAAAAAAAAAAAAAAAAAAAAAAAAAAAAAAAAAAAAAAAAAAAAAAAAAAAAAAAAAAAAAAAAAAAAAAAAAA&#13;&#10;AAAAAAAAAAAAAAAAAAAAAAAAAAAAAAAAAAAAAAAAAAAAAAAAAAAAAAAAHLYvCZHMVNyyob0nylxP&#13;&#10;3EryuXrdqNtbIx8W9k1bLTa+F0ZjsZuV7n2/efPqydCX7rWXsu5c4ad0OgxdMs2OK5vl3Nhy2Msh&#13;&#10;CIWSsCYXRK/oyKSr6rQQtAJWgmFoXh1pklkgqiFkLgEAZZQXBWpSp16c9GtTp1qVT3SnVk4YRIma&#13;&#10;Z2wmYiunu1cmr9QbNLW537nBVJbKv+ZVfc4+r81sbGoVU8N7k0mZoluvjxd09GnchjL/ABVxNa5C&#13;&#10;1q2tb5tTv+htbdyi7T3rbm71i7j1+HejZL4V3kAAAAAAAAAAAAAAAAAAAAAAAAAAAAAAAAAAAAAA&#13;&#10;AAAAAAAAAA2/onY3qXVfE3l7LNgcNP0+V3lLtk8PMp/5x5mqzNWx8bgo31Oi0zs3m5/m3eGn7/pD&#13;&#10;1xpHQWmdGW+5hrGXlU0m5cZO66Vaf73e9EOZy2Xm5GXVtvTufQtP0nB02jZjRv6+rusGG2cLJpWZ&#13;&#10;JSRdVKyF4Xl8nWJZgAWgiVo5MkFJR6rohdaC6YZIRUlMskFUwmBC0MkPKss4DUmk9PavsI47UOLt&#13;&#10;sjb8/FTVZeCeSPjknhzyx9D2x8q/i19+xOyWDm6fh6ha8HMpiYePNe9jlnMLx2R0dVq6hxsvDUmx&#13;&#10;tTghcyQ8neqfZwR8kXVYWv2b3l5e6fk+dat2NysbztN4qenr+7zbVo1berUoV6VSjWozxp1aNWTg&#13;&#10;mljDrhGDoImKo20uKqpqoq7lfNjSgAAAAAAAAAAAAAAAAAAAAAAAAAAAAAAAAAAAAAAAAAAAAAAB&#13;&#10;9+LxWTzd/bYvD4+8ymSvKnE2lhj7aNSpPHxSyw51Ll23Zo8W7OyHrYsX8q7FjGiZqn0h7t2T9hhe&#13;&#10;XnJs1tWu5rC3jwVZNJYq4hGrNDxVq0OaX0ScMfOg4vU+1tFHk6ZvnrP0h9W7P/00uXNmTr87I/6x&#13;&#10;z98/p8X6Bae03gNJ4u3wmmsRY4XFWvuNlj7eEsvD44+OaPfjHnj43DX8i/lXPGyJmZfXMPCxNPsf&#13;&#10;2uFTFNMekOcg8WXC8FZWllgQQslK0FZX9GWHUrKFiFloLLQySqySsqhaCFoTCHD3+AWZodQLBCyF&#13;&#10;15f4qyl/N0/QL8WgAAAAAAAAAAAAAAAAAAAAAAAAAAAAAAAAAAAAAAAAAAAAAAAAAAAAAAAAAAAA&#13;&#10;AAAAAAAAAAAAAAAAAAAAAAAAAAAAAAAAAAAAAAAAAAAAAAAAAAAAAAAAAAAAAAAAAAAAAAAAAAAA&#13;&#10;AAAAAAAAAAAAPotbS5va0tvaUKlxWn+Tpq1VU0R3ql7duu7V3LfNsvC6DpyblfMz8bP+ZUe5+9M1&#13;&#10;97NmeG03eLpVMcWS2NRo0qFKSjQpSUaVPuKdORr5map2y3VFNNNPdp5MqFlkSierIiEQsssCYXVl&#13;&#10;ddEqyuqtAJWgmFoZIEkrwVRCwuAQBml6gWBMELwlCXyX2MsMrbclyFrRuqE3gVP+eZai5Xaq71Dy&#13;&#10;vWLWRR4d6NsNPah2ZXVtv3OBqTXlD8xre6Q9X5za4+pU1cN/m5zM0S5Rx4m+OjVdWlVoVJ6NenUo&#13;&#10;1afulKrJwRg2cTFUbaWhqpqoq7tXNjSgAAAAAAAAAAAAAAAAAAAAAAAAAAAAAAAAAAAAAAAAAAAB&#13;&#10;3PSWgtS6zr7mHsZuSSz7lxlLro0ZPvd/0QYmVm4+JTtu82y0/Sc7UqtmNG7r6PWmitjumtKcVeXk&#13;&#10;kudzMnT5Ze0uhJH6On/n1uYzNVyMngp3UvoWmdm8LA8y5xVfzlDbsOtq5dCzvNKYCYWTCzJLHq5y&#13;&#10;RdVKyF4Xl4O+JZQSC0FV45MkFZVXgiF1oLphklVlMskFEwmAtDJL1rTyWnkuqotBC8Nda42V6R19&#13;&#10;SmmytjybKwk3aGbx/BLWh4t6PVPDyTcP2M/D1PKwZ8rl0afVNB07VqduRGyrrHP93irX+xLV+huO&#13;&#10;vZaMc9gafDN7L46lHhkh9LT65PTzy+V1+DrOJm8HKro+Y6t2Y1HS/Mjio6x9Y9PyacbZzgAAAAAA&#13;&#10;AAAAAAAAAAAAAAAAAAAAAAAAAAAAAAAAAAAAAB180OeMQep9lHYp6517ybK6jlq6L0xU4Kste/t/&#13;&#10;bNaX6OjHqhH50/B18MITOa1PtNhYPlY/FV8vi73s/wBgdV1bZkZvBb+/nP4R9Z+b9I9neyfQ2y+w&#13;&#10;5HpPDUre4q04U73M3XTua3r1PF5sOCXyOAztTzdSr7+VO7p6PtOj9n9K0K14en07J9Z9Z9/8hs6X&#13;&#10;qa6W7SgTATDJKpKZZIJhMLJStBVf0ZYKyiOaxCy0FloZIKySsqhaCF4TD9vAJZ4AkIWQ9FpfGrI/&#13;&#10;m7foF+LQAAAAAAAAAAAAAAAAAAAAAAAAAAAAAAAAAAAAAAAAAAAAAAAAAAAAAAAAAAAAAAAAAAAA&#13;&#10;AAAAAAAAAAAAAAAAAAAAAAAAAAAAAAAAAAAAAAAAAAAAAAAAAAAAAAAAAAAAAAAAAAAAAAAAAAAA&#13;&#10;AAEyy73Rl6UxyIiZnZDvOG0ReXm5XyW9Y2/5H5SP+jCvZlFHDb3y2uNpdy5xX90NpY/G2OMo8TY2&#13;&#10;9OhJ/Frq7ldydtbeWrFqxT3bTkHm9ki8JQLolWVyEwslIJjmuiV11JV9V4IWgErQTC0MkpJK8EIh&#13;&#10;ZC4ADLKC4JghaEoWXlRO0ZFEuAzemMPqCnu39t2/5K8o9GpL9rIsZN2xPAxMnBxsynZdje0fqHZ/&#13;&#10;mMLv3FtL7J4+X5e3k6UvrSt1YzrV7hq3S5jM0jJxeOjfS6GzWpAAAAAAAAAAAAAAAAAAAAAAAAAA&#13;&#10;AAAAAAAAAAAAAAAcph8Jls/eyY/DWFxkLup8lbydXlm8UHndvWrFHfuzsh742LkZl3wcaJmXp/RW&#13;&#10;waxs+Jv9YVpMjc93LiLWftUvrzdc38PS5vM1uurgxN0dXc6b2TtWvO1LfPT0eiba2t7ShStrShRt&#13;&#10;bahJxdG3t6e7LLD0NFNVVdXeq5uyt0UW6e5b3Q+hC5DrJGaCiVoITCyYWZJYcHeJF1UrIXjktLw/&#13;&#10;tEswJBaCJWhkgpKPVdELrQXTDJKpKZZIKphMBaGSVaVpXVVWghaFoc3OhLLDgjDg4OZX1S0Pr/YB&#13;&#10;pTVvH5DDSyaZzs/DPx1nR7RUj59PvemXg+1vcHXMnF4Lu+lymrdkcDUfOxuGv5e+P0eKtZ7O9V6D&#13;&#10;uuI1BjKlK3nn3LXKW3ToVPVn8fkjwRddiZ+Lm096xO/5vmepaNqGk3O5lxu6+jpDMasAAAAAAAAA&#13;&#10;AAAAAAAAAAAAAAAAAAAAAAAAAAAAAAABt3ZnsR19tUuJI4DGRtcLLU3LrUmU4advJ4+Cbrnm8kvD&#13;&#10;9nW1eo6xhabT588XT1dDofZfVter/wBHGynrPL9/c/SnZT2NOgdmcLbJVreGqdVUuCf2dy9CG7Tm&#13;&#10;+hpc8JPTzzeXvPnup9oc7UfLjhp6R9X2vQOxOk6Jsv1cVzrP0j0/P73oqDQOzhaC0clmaWEOvmVk&#13;&#10;SgTATDJKrKZZIEELJWWhwd9WV/Tcyy95WUeqyIWWgutDJKrJKyqFoIXhMBLNDqBaAmFkLLSwjw9X&#13;&#10;DBEpfzdv0A/FoAAAAAAAAAAAAAAAAAAAAAAAAAAAAAAAAAAAAAAAAAAAAAAAAAAAAAAAAAAAAAAA&#13;&#10;AAAAAAAAAAAAAAAAAAAAAAAAAAAAAAAAAAAAAAAAAAAAAAAAAAAAAAAAAAAAAAAAAAAAAAAAAAAA&#13;&#10;AAAAAADsWI0zksvu1JZOTWn51XY93Jt2t082ZjYN7I3xuhtTEadxuHl3qNPjrn87rd01t3IuXefJ&#13;&#10;v8fCsY2+nm7BK8GWyglCUi8dUoF0SiVyCFkpBMLqyuyKqrQQtAJWgmFoXgmSWSCiIWFwCAM0AWQJ&#13;&#10;gLwlCV4dSJGRRKYJghdZd0XUOgcPnN+vRk9jchN/WbaTozetKzLGbds8M74avM0jGy+OndU0bntK&#13;&#10;5jT1T29b71t8nfUOenFubOTavxwc3K5eBk4c+bG7q6492EAAAAAAAAAAAAAAAAAAAAAAAAAAAAAA&#13;&#10;AAAAAAAyUqVWvVp0aFKpWrVZ+LpUqUnDNFEzFMbZTTTVXV3aObfmjNhWUyfFX+q6lTD2Pdy42l7v&#13;&#10;N63zP4tJl61bt8GNvl1um9lb9/zc/dHT1/Z6hwen8NpuzlsMJj7ewtvD4mXpTeWabrmc5ev3sivv&#13;&#10;3p2y7vEw8bCt+FixshzsGPLKlkgQmFkpTDrJGVRKYITC6YWZJYki6qVkLxyWl6xLMCQTBC0MsFJQ&#13;&#10;uiF1oLphklUlMskFUwmHWQtHNklWlaeTIqomCF4Whw8PN1olLLDq5u+r6pXgsmHzXtlZ5K1r2OQt&#13;&#10;La+srmTi7i0u6MJ5JoeKMseaKaK67dXft7pRdtWr1vwr0RMS8tbQOxlsrzj8noG4lx1xz1JsBf1Y&#13;&#10;xpTR+jqdcvojww8sHSYPaOujy87fHVwWr9iLVzz9JnZPSeXul4+zmAzWmshVxeexl3i7+l3Vvd0u&#13;&#10;Dhh45Y9U0PLDmdXZv2cijxbE7YfOcrEycK94GXExLh3qxwAAAAAAAAAAAAAAAAAAAAAAAAAAAAAA&#13;&#10;AAAAAAHaNJaL1TrrKyYbSeFvc1fze6SWtPoyQ+dUnj0ZJfLGMGNlZmNhWvGyp2QztP0zP1W//baf&#13;&#10;TNU/zn0foTsq7D3T+B5NmNpFxR1NlpeCrJgLXhhaU4+fHuqsf2S+SLhtT7VX7/lafujr6/s+waB/&#13;&#10;TnDxNmTrXFV09P3/AC/F7QtbW2srejaWdvQtLW2pwo21ra0oSySyw6oSyw5oQclVVVXV36+b6ZRR&#13;&#10;Rao8O3uiH2w6nkutBC0LQTCzNLz8KJEoEwEwySqSmWSCYTCyUrQVX+9kgrKPVchZaCyYZJVZTKyq&#13;&#10;FoIWhMOsWZpeqHACwQshdaVWUv5u36Bfi0AAAAAAAAAAAAAAAAAAAAAAAAAAAAAAAAAAAAAAAAAA&#13;&#10;AAAAAAAAAAAAAAAAAAAAAAAAAAAAAAAAAAAAAAAAAAAAAAAAAAAAAAAAAAAAAAAAAAAAAAAAAAAA&#13;&#10;AAAAAAAAAAAAAAAAAAAAAAAAAByOOxV/lKvFWVvNV+fU8GV53LtFqNtb2s2Lt+ru22zsPo2xsdyt&#13;&#10;fbt9df8Agla67l117qN0N3j6datcV3fLubDbON25IsvKDKCRKULQlCVkSiWQghZKUi0JQsyKyr67&#13;&#10;l4KrQCVoJhaGSBJK8FSFhYAgDNL1AsCYIWhKFl5USMiiUwTCYWWWTATCJ6dOtTnpVqclWlU6FSnU&#13;&#10;k4YRRtmJ2wmaaa6e7Vyat1FsvsrvjLrA1JbC4/Mqvuc3o+a2OPqVdPDf3w57M0K1c8zE3T09GlMn&#13;&#10;icjh7nkuStKtpW+k7/qx77cW7tu7T3rbmb+Pexq/Dvxslxz0eIAAAAAAAAAAAAAAAAAAAAAAAAAA&#13;&#10;AAAAAAADZ+jdlOpNWxpXU9P2Hw8/S9kr6n3UPo5PC/h5Wuy9Tx8Xh5y3um9n83UPMndT1n6PWGkN&#13;&#10;numtG0pZsbacff7m7Vy150qsf9v2OZys7Iy58zl0d7p+kYWmx5McXX1d6YTbpghaGSVWUyywIISl&#13;&#10;KYdZIyw6lErQQmFkwsyyolKyBZC60sOH7BLMCQTBErQyyqSeq6I5rLQXTDJBSUyyQVTCRZeCyzIq&#13;&#10;qtBC0LQ6+8iUssOqCvqleCyYShZml8vPFSUuv6k0np7V9hNjNR4q1ydrHh4vjpeCaSPjknh0pY+h&#13;&#10;742VfxbniY87JYebp+HqNrwMymJh402g9jTm8Nx+S0TWq6gxsvDUmxNfghcyQ83vVP3TeSLr8HtB&#13;&#10;Zu+Xmbp6+j5vrHYjKxvP0vip6ev7vMNehXta1W3uaNW3uKE8aVahXpxlmlmh1wjCPU6KmqKo71PJ&#13;&#10;w1dFVuruV7pYkqgAAAAAAAAAAAAAAAAAAAAAAAAAAAAAAAAPqsrK8yV3b2GPtLm/vrurxNrZ2dCM&#13;&#10;8883illhzxirXXRbp79zdC9q1cvXPCsxMzL2rsq7DzMZeNtmNptzVwOOm4KtPTdhUhG5nh9JP3NO&#13;&#10;Hkhwzeq5DU+1dq15Wnb56+n7vpugf05ycjZk65Pdp6Rz9/T8/wAH6B6X0lprReKpYXS2GscLjaPy&#13;&#10;FnS7qPzp5u6nm8sYxi4XJysjMu+NkzMy+u4On4WmWP7XApimn+fF2WDxhnQtDr5+olLLDqgpKVoI&#13;&#10;WhaCYWZpYcyJEoEwEwvD96srSzQIISlK0FZXZYKyj13rQIWWgsmGSVWUysqhZC8Jh1iWaHV1cALQ&#13;&#10;EwshZaVWUv5u36Bfi0AAAAAAAAAAAAAAAAAAAAAAAAAAAAAAAAAAAAAAAAAAAAAAAAAAAAAAAAAA&#13;&#10;AAAAAAAAAAAAAAAAAAAAAAAAAAAAAAAAAAAAAAAAAAAAAAAAAAAAAAAAAAAAAAAAAAAAAAAAAAAA&#13;&#10;AAAAAAABloUK1zVlo29KpWqz/J00TVFMbalqaaq6u7RzbBxGie4rZef/AOjoz/imYV3L9LTb4+l/&#13;&#10;8shsW3t6NrSko29GnQpSfJ02vqqmqdtTcU0U0U92jkzKpSheEiVpQZgShKReEoF0SrK5CYWSkEwu&#13;&#10;rK3ONq6JQuquAtBMLQyQJJXgqiFhcBMOsGWALIEwFoShZeVEjIolKUrLLJEwtBVZkgqq+LIY2wyt&#13;&#10;vNaZG0o3dvN8nVXt3K7VXet83lds2sijw70bYaX1HssubfjLrT1Sa7o/9n1+7h6s3hNzY1Kmrhvu&#13;&#10;bzdBuUeZh746NSVqNa2q1KFxSqUK1LoVKNaTgmg2cTFUd6lz1VNVFXdr5sSVQAAAAAAAAAAAAAAA&#13;&#10;AAAAAAAAAAAAAAHaNM6O1Bq254jDWM9WnJNu172r0aUnrTf8xY2Rl2MWnvXpZ2DpuZqFfcxo3dfR&#13;&#10;6m0bsc0/pzir3K7mey0vS37il2mSPmyd/wBMf3Oby9Wv5HBa3Q7zTezeHh+bkcVXybjhBqHTRyZo&#13;&#10;JVWQumCFoZJVZTLJAghZKSAM0FEpghMLELM0pKVkCyF4Xlh3/EJZQSCYIlaGWCkoXRHNdaC6YZIK&#13;&#10;SmWSCqYhMBaGSXnWnkmeS6qq0ELwmCEs0OpX1SvBZMJQszS9SkpWErrLNc652VaP2g0Zo5nHwoZS&#13;&#10;Em5QzmP4JK8vi4Y9U8PJNw/YzsPU8vBnyp3dPRpNW0HTtXp/1McXWObw/tC2E6x0Lx99Qox1Dp+n&#13;&#10;wz+yuNox3pJfpafXL6eeXyuxwNaxM3gndV0fL9X7K6jpfm0cVHWPrH8hpJuHMAAAAAAAAAAAAAAA&#13;&#10;AAAAAAAAAAAAAAAAPR+yvsZtd7ReTZPIUptJaXq8FT2VylvHjKsv0NLrm9aPBL6Wg1LtFhYHl0cV&#13;&#10;XSPrLtNB7EarrOy/e4LfWec/hH8h+juzjY7oTZdaQp6bxUs2SnpcXeagyPBUuan3/Bh5svBBwOfq&#13;&#10;ubqVW3Ind09H2fRezelaFb2YVPF1nn/PwbUlauW+ZVRaC0LQtKSszKCYIWhZaOSzLL1ehWeYsgTA&#13;&#10;TDJKpKZZIJhMLJStBWV/Rlh1Kyj1WIWWgstDJKrJKyqFoIXhMOsSzwBMAhZC60vjVlL+bt+gX4tA&#13;&#10;AAAAAAAAAAAAAAAAAAAAAAAAAAAAAAAAAAAAAAAAAAAAAAAAAAAAAAAAAAAAAAAAAAAAAAAAAAAA&#13;&#10;AAAAAAAAAAAAAAAAAAAAAAAAAAAAAAAAAAAAAAAAAAAAAAAAAAAAAAAAAAAAAAAAdvxOkL293a17&#13;&#10;vWNt/wCOLFu5VFG6jfLYY+n3bvFd3Q2Xj8XY4ylxVnQlp/PqeFMwK7ldydtbeWbFqxTstuQUezMp&#13;&#10;IlAlC0dUiy8oMoJErKrwAuiVZXEwslKRaFkSt6MiiqyFoBK0EwtDJAkldCIWQuAQBllBcEwQtCUL&#13;&#10;LyokZFEpgmEwssskStBWVmSCqspgELLLuAzmmMNqKluZG17b8leUejUl+897OResTttsPLwcbMp2&#13;&#10;Xo3tE6k2c5nCcZc2f/FsdL8tb0+nL60jc4+favcNe6XKZujZOLx299LXjOacAAAAAAAAAAAAAAAA&#13;&#10;AAAAAAAAAAB9+NxeRzF3TsMXZ3F9d1e4oW1PhipcuW7VHfuboetmxeybnhWI2y9HaN2GUaXFX2sK&#13;&#10;3H1O7lwtnV6P/eT9/wC7+1oMvWZngxfi7PTuytNPm6jz6fq9EWdnaY+2pWdjbULO1oS7lG3tqW7L&#13;&#10;Boa66q6u/Xzdhat27VHh2o2Q+pR6rQQv6M0Eq+qyF4TBCYZJVZTLJAhMLJSQBmh1KSlaCEwsmFmW&#13;&#10;XvdSJSsgWQvC0PGJZwATBC0QywUQuiF1oLrQySqySyQUTCYELQySwW9EzyXVVWgheFoISzQVjmla&#13;&#10;CyY27UoWZpepSUrQITCyyy8qsolkVTDQe0LsfNI6y4/IYmSTS+fqcM/KrGh2mpN9JS6vtl4I+lvM&#13;&#10;DXcrE8u7vpcnrHZDTtS87H4a/u5e+Hh/W+zTV+z+64nUGMnltJ59y1y9p06FT0T96PkjwRdlh6hi&#13;&#10;51O2xO/p6vl+qaJqOkV93Mjd19HQma1IAAAAAAAAAAAAAAAAAAAAAAAAAADZmzvZHrnadeQoaZxM&#13;&#10;81jTqcXeZ2+4adtS9afvx82Xhm8jXZ+qYWnUd7Jnf09W80bs7quu3O7g07us8o9/6P0Z2V9jFobZ&#13;&#10;/wAmymXpyav1PT7Zy/J28OJpTfRUer703DHxcDgtS7RZud5drhp/nOX2TQuw+laPsv5HHc6zyj8I&#13;&#10;+r0w553EAMkispZFRaC0LQtCPBElLMolMELQsmFmaHV5ESJQJgJheVWVpZYIhELLLLQVXjkywVRH&#13;&#10;NaBCy0FloZJVZJWVQsheEw64CWeHUCQhZC60seD7USl/N2/QD8WgAAAAAAAAAAAAAAAAAAAAAAAA&#13;&#10;AAAAAAAAAAAAAAAAAAAAAAAAAAAAAAAAAAAAAAAAAAAAAAAAAAAAAAAAAAAAAAAAAAAAAAAAAAAA&#13;&#10;AAAAAAAAAAAAAAAAAAAAAAAAAAAAAAAAAAAAAAObxWAyGWm3qNPirf8AOq3cvG7ft2ufNk2MS9f3&#13;&#10;08mzMTpzH4rdqSycouvzms113IuXd3o3djDs2N8c3YXhDLhZZdIMqkiUJShMbEiy8oMoJQmEi0JQ&#13;&#10;ldEolcghZKQSshdlUVWghaAStBaFoXgSSyQURCwuAmHWDLL1AsCYIXhKEryqyMiqUwTCYWWWSJha&#13;&#10;CqzJDqVVSC0FoWhMBLLL1KSl0XUmz7CZ/jLinJ7GZGb+t2tPuvXl77Nx8+9Y4Z3w1WbpGLl8cbqm&#13;&#10;g9Q6Qzem5/b1txlp8nf23Spx/wBG7sZdnIjg5uSzNOysKfNjd1dXZLBAAAAAAAAAAAAAAAAAAAAA&#13;&#10;AAWllmnmlkklmnnnm3ZJJSZ2b5IiZnZDdej9i2ZzHFXuopqmEx03T5Nu9vn+zwPt/Y0+XrFmzwWN&#13;&#10;8/J0+ndmcnJ83M4afn+z05gNNYTTNpyPC2FGzp/K1JeeefyzTdcXO3si9k19+9LucPCxcG34eNGx&#13;&#10;2GDxllyyQVIShZaCF45M0Eq+qyF0wQmGSVWUyyQITGxZKSHWDNBRKYITC5C7JL3kyhdVK0ELwtD+&#13;&#10;AlmBIJgiVo3MsFJR6rohdaC6YZJVJTLJBVMJFoZJVlp5LqqLQQvC0OuCJSywV9UrwWTCULMsvfip&#13;&#10;KV4CYWWWXlRKJZIKJhMBaGG8srPI2teyv7W3vrO5p8VcWl3RhPJNDxTSx5ovSiqqirv0c0XLVu9b&#13;&#10;8K9ETEvKW0PsX8dkIV8poC4kxV3HhqTYC/qxjRmj9HP1yeiPDD0Olwe0ddvys7fHVwGsdhbN3z9I&#13;&#10;nZPSeXu6fzk8Z5/Ted0tkamK1Di7vE39L5C7pcHDD50seqaXyw4YOssZFnJt+LYnbD5rl4WVgXv7&#13;&#10;fMpmJcI9mKAAAAAAAAAAAAAAAAAAAAAAA57Tml9Q6vylHDaZxF7mclX7m2sqPDwQ+dNHqll8seCD&#13;&#10;xyMmxi2/GyJ2Qy8LBzNRv/22FTM1fc97bLexAxmO5NmNpt1TzF77rT0zjq0YUJf0tTrn9EOCX1nE&#13;&#10;al2quXPK07dHX1fWNB/p1Ys7MnXJ2z/1jl759f5ze1bCwscXZ2+Pxtna4+wtKfE2tlZW8JJJJfFL&#13;&#10;LDmhByFyuu7X4lzfL6fYs2rFvwbERER6Q5CVV6SyIW5gLycH2qyllVFoLQvC0OvxEjMolMEJhZaF&#13;&#10;2WXq76siyBMBMLy9asrSywIRCyVoWgheGWDzlELJjmstBZMMkqsplZVC0ELwtDrEssOqALBCyF1p&#13;&#10;YKyl/N2/QL8WgAAAAAAAAAAAAAAAAAAAAAAAAAAAAAAAAAAAAAAAAAAAAAAAAAAAAAAAAAAAAAAA&#13;&#10;AAAAAAAAAAAAAAAAAAAAAAAAAAAAAAAAAAAAAAAAAAAAAAAAAAAAAAAAAAAAAAAAAAAAAAAAAPss&#13;&#10;rC7yFXibShPWm/grXXTRG2p6WrNy9V3bbYmK0ha2u7WyG7eV/wAl4EP9WBdyqqt1HJusfTbdHFe3&#13;&#10;y7pL0ejL0ZWHO9sdkRGyF1UJTCYWWXAZlJEoSlC0JErAzAkSlC8JQLolErkIhZKwJhdEr+i6sqvi&#13;&#10;yGUsMTQ5Rf3NO3p+d1zeiC1u1cu1d2h53b9nHo792Wpc5tBvbzft8TLNYW35xN7pH/a2lnAoo4ru&#13;&#10;+WgytXu3eDH3R83S7LL5LH3PK7S9uKVfw5uM4d71vGzK7Vuunu1cmstZF+zX4lud7bOB2iWl1uW+&#13;&#10;Zklsq/53T9zj/tay/gV08Vp0GLrNu5wZO6Wy6dSSrJLUpTyVKc/cVJOfha6YmJ2S3NMxVG2GVD0A&#13;&#10;IdYM8ASCULwlCV5USMiiUwTCYWWWSJhaCq3oyQVVSCyy60OskZJepSUrIEVKdOtJPSq05KtKp0Kl&#13;&#10;OpzwiRMxO2Fpppqju1cmp9SbKrC+37rATy466/MqnuU3+1tcfUq6OG/vhz2doFm75mJunp6NF5XD&#13;&#10;ZPCXPJMpZ1rSt9J1TerN325t3bd6nvW3K5GNfxa/Dvxslxj0eAAAAAAAAAAAAAAAAAAAADYGkdm2&#13;&#10;o9WzU61Ch7H4qbuspeycEsfUh4X8PKwcrUMfF3Vb5bfTtFzdQnvUbqes/wA3vU+kdnOnNIySVbW3&#13;&#10;5blN3p5W9l4Z/u/Nc1l6hkZU7Kt0dHeafo2Fp0d63vq6y78wG2TBMJhklTKZZIKphKErw60L+jLK&#13;&#10;lX1WQumCEwySqytLLAghKUkOsGZRK0EJhZMLMkv7yRdVKyF15f4CWudb7V9KaHlqULu59kcxCXoY&#13;&#10;bHzwjPCPnx6pIenn8kWww9MycydtO6OrSapr+Bpcdy5O2rpH83PHOttrOrNa1J6NxdzYvEb3a8Pj&#13;&#10;akZZeDz5uuePp5vJB1eHpeLhxtjfPV841PtBqGpz3a52U9I/m9i0XtV1bompJJZXs2QxW923D5Ke&#13;&#10;M1Pg83vyR9H705emYuZG2vdPVXTNf1DS6tlqdtPSf5ueyNC7X9J62hStadf2Izc//U+RqQhGaP0c&#13;&#10;/VP/AB8jks3SsrD4p309X0fS+0WBqnBG6rpP06tsNXDoVoLphklUlMskFUwmAtDJBaVpXVUWgheF&#13;&#10;odaEs0FY5pWgsmEoWZZepSUroF111pVZRLJBVMJgLQussvL3kSlwWpdKad1fjp8XqTE2uVs5uHcl&#13;&#10;uJOlJH50k0OlLHyweuPk38S54uPOyWHm6fh6jZ8DNpiYeLNonYwZrEcfk9CV6mfx0vDUmw1zNCFz&#13;&#10;JDzY9VT903pddgdo7N3y83dPX0fNNZ7C5WN5+k8VPT1/d5Vuba4s69a1u7eta3VvU4qvbXNKMs0s&#13;&#10;3imlj1RdNTVTXT3qeTga6K7dfh3N0sKVQAAAAAAAAAAAAAAAAAAGWhQr3ValbW1GrcXFepClQoUK&#13;&#10;cZpppo9UIQh1xRVVTTHeq5LUUVXKu5Rvl6/2XdiTqLUPJsvtBrVtL4ebgqy4ajwcrqQ87vUvt4Zv&#13;&#10;Ng5XUe09ix5WDvnr6fu+i6D/AE9zMz/Uavw09PWf0/P7n6BaQ0TpbQmLkxGlMLZ4iz+W4iTp1Jvn&#13;&#10;VJ49KePpi4fLzMnNueLkztl9b0/TMDSrH9vp9MRH859XbWI2SYIWhll4edJLJBC0cgGSTmVlLIqL&#13;&#10;QWhaF5etE8lmVUTBC0LQTCzNLwcCJEoEwExLJKpKZZIJhMLJStDyKyv6FWvRtaNW5ua1K3t6FONa&#13;&#10;vXr1ISyyyw54xjGPVBEUzVPdp5qVV026e/XyeLdrfZmaV0tynDbOaNvrHOycNKfM1ZowsqU3kjDn&#13;&#10;rfd4JfOj1Ov0rslk5HnZ/DT09f2fNe0P9SsDA242jcdfX/jH6+7d9785tXbTdea5zMM9qbU+Vv8A&#13;&#10;IU6nGWm7cxkko+SlJLwSyfY77F07Cw7PgY9MRD4zqGt6rquT/d51czV+X4R6PS2yPsytY6Q5Lh9o&#13;&#10;FK41tp6TgpS5HjIQvqUvrx5qv3+l53ec9qnZPEy/NweGr5ft/Nztuz39SdS07Zjavx0df+Ufr7/i&#13;&#10;/SrQe0rRW0vFwy2jc9aZalLLDldpLNu1qMY96pSj0pf4R70Yvnubp+Zp1zwsuNj7VpOtaZrdj+40&#13;&#10;2qJj5x+MO+QYLbwmAszw4ODmBMBMLIWWl6+FWUv5u36Bfi0AAAAAAAAAAAAAAAAAAAAAAAAAAAAA&#13;&#10;AAAAAAAAAAAAAAAAAAAAAAAAAAAAAAAAAAAAAAAAAAAAAAAAAAAAAAAAAAAAAAAAAAAAAAAAAAAA&#13;&#10;AAAAAAAAAAAAAAAAAAAAAAAAAAAAABenSqVp5aVGnPVqT9xJTRMxEbZTTTNU92nm7xitHTz7tbKT&#13;&#10;cXJ+aUmJcyo5W20x9OmeK+79b21vaUpaNtRp0aXzKbCqqqqnbU29FFFuO7RyfSo9WRVWUoQlMJhZ&#13;&#10;ZcBmUkSgShaEiy0oMoLCUoWhKErIlEshCIlZKwJhFSrSoU561epTo0qfd1as/AREzOyE1VU0U96r&#13;&#10;k1xnNoVGlv2+Ep8fU/Pa3c/dlZ1nAmeK80mVq9NPBjc+rVd5e3eQrzXN7cVbmvP8pVbOiim3T3aO&#13;&#10;TQ3Lty9V37u+XyrKAAOwYTU2WwM/tOvvW/ylnX55IvC9j2r8cfNl42dkYs+XybnwOt8TmdyhVm9j&#13;&#10;76b+rXE/NN6szUX8O7Z4o3w6bE1THyeGd0u5sRskw6wZJQXBMELwlCWSVWRdVKYJTCyyyRMLwVlZ&#13;&#10;eCqqQXWXAZYKSlZAtAXhK0D5r/GY/LW09nkbSjeW0/ydZNFy5aq79vm871izkUeHejbDR+ptklxQ&#13;&#10;4y703V5VS7v2NuZ+nD1Zu+3GPqlNXDkOWzuz9dPmYW+OjTdxb17WtUt7mjVt69LoVaNenuzQbamq&#13;&#10;mqO9Tyc3XRXbq7lfNhSqAAAAAAAAAAAAAAAA5/T+mM3qe65LhrGrdTS+7V+qnJ603eeN/Is49Peu&#13;&#10;yy8TBys654eNG16Y0hscwuF4q9zvF5zJS9PiZ5O0Sfd8L7f2OeytVvXuCzuh3Gm9m8XG83K4qvk3&#13;&#10;PJLuw3ZZd2WWXd3Wol0sRERshmh1KSlKBMEwmGSVMplkgqmEoStDrQuywSr6roXTBC0MkFZTLLAg&#13;&#10;hKUkOsGaHUpKVoITCyYWZZft4ESlZA69qTVun9I2XLs9kqFlJNw8RR66lSPikkhzxe+Pi38qvuWI&#13;&#10;YubqOHp1rxcudjyTrjb1ns9x1hpmWrp7FTcMnKpZ/bE8PWh3H3efyuowtEsWOPI3z8nz3Ve1uXl+&#13;&#10;Tg8NPz/b+b2g555qk0088008882/PPPzxjFvIiIjZDkpmZnbKogBMIxhGEYRjCMA5N8aE29al0zx&#13;&#10;NhnuM1JhpOCT2xV9sU4ebU8L0Tftg0ubomPkeZZ3T8nV6V2szcHysvip+fx/V7E0lrrTGtbTlOAy&#13;&#10;VO4qSSb1zYVejWp+tJ1/b1OUysPIw6u7fh9I07VcHU7ffxJ39PV3KVhy2MskFUwmBC0Mkq0rSuqq&#13;&#10;tBC0Jh5EJZ4KpWgsmEoWZpYKSlaAmF1llpe+rKJZIKkJFl1l15USlkUFkLxya611sp0ZtEoTQzuO&#13;&#10;4rJS09y2zlhwSV5PF0vCh5JuFsMLU8vAq8md3T0abVtA03WaP9VHF1jn/PxeFNo3Y/6z0Jx+QtKX&#13;&#10;9JdPU+n7KY2jHfpy/S0uuX0w4ZfK7TA1zEzeCrdU+U6z2R1LSvOt8VHWPrDRLdOUAAAAAAAAAAAA&#13;&#10;AAAAAb52YdjzrraTGhfwt/6OaZqdL2fy1GPTl+hp9dT080vnNJqWvYWn8HOrpH1dXoXY/VdanxfZ&#13;&#10;t9Z+kev5fe/RTZtsU0LswoyVMLjuW5vi9y41HlOCevHx7vekl8kvB5eFwWoaxm6jOy9Oynp6Psmi&#13;&#10;dmNK0OnvY0ba+s8/29zb0Gsh0cMsESj1XVXTBC0M0qSea6FgGSXveJWUsiotBaFoWh197nJSyw6o&#13;&#10;KTzStBC0LJhZml/ciRKBMBMMksFJTLJBMJhZKXn7ax2SWzzZXLcY+tdf0k1VT4ZZdNYavCM0k301&#13;&#10;TuaX75vNi3emdn8/U+ON1PWfp1cl2g7a6PoEeDM9650j6z6fn9z8ydqm37aHtZrVKGayXsbp7jN+&#13;&#10;30vh5oyUIeKM/fqTeWb7IQfRNM0PA0uNtmNtXWef7Ph2vdrdY7QVd3JnZR/1jl7+vvaSbhzAADmc&#13;&#10;BqLO6Vyltm9N5a/wmWtJu0X+OuYyTw8cObrhHvwjzReV/Hs5NrwciImGTiZmXgX4ycKqaao9YfoT&#13;&#10;sj7N2lU5LhNrllCjPzUZNY4a16MfLXoS9Xpk/uw63Car2OmPO0v4T9J/X4vsHZ3+qFM7MXtDH/2j&#13;&#10;6x+nwfoFhM5h9R461zGAylhmMVeycZa5DG3UtSnND1oOGvWb2Pc8G/ExL67jZWNm2IycSqJpn1hz&#13;&#10;UOrmeTIWCFkLrS+Xvqyl/N2/QL8WgAAAAAAAAAAAAAAAAAAAAAAAAAAAAAAAAAAAAAAAAAAAAAAA&#13;&#10;AAAAAAAAAAAAAAAAAAAAAAAAAAAAAAAAAAAAAAAAAAAAAAAAAAAAAAAAAAAAAAAAAAAAAAAAAAAA&#13;&#10;AAAAAAAAAAOzYvTF7f7tWv7TtvpO6ixruTRb3U82dYwbt3ir3Q2NjsVZYynu2tHdn8OtP3UzAru3&#13;&#10;Lk7am4s2LdiNltyajISCyF4XVlErIVEwmF1l0kjKpIlAsheASvKDKCUJSLwlAuiVZXRBCyyzpub1&#13;&#10;rjMVv0Lb/iF7+Toz9GX7zKs4ly7vq3Q12TqdnH4aN8tR5bPZPNVN+9uO1/J21PuJW0tWbdmNlDn8&#13;&#10;jLv5VW27ycO9WMAAAAAA7vgddZXEblC5/wCJWMvyVefpS+rMw7+Fau8VO6W0xNVyMfhr3w3PhdRY&#13;&#10;rO096xuJeO+VtK3NPL9jUXse7YnZW6XGzMfLp22ubsUvU8WUsCULwlCV4dSJGRRKYJhMLLLJErQV&#13;&#10;lZkgqqmBBC0Fl4WgSMsvUpKUoFheEwWjkM0qspWQOvZ7S2F1JR4vJ2ks1WX3G8o9GpL9572Mm9jz&#13;&#10;ttsXLwMXOp7t+N/zef8AU2zLNYPjLmw3svjpflLen2yX1pP9G8xtRs3uGvdLkM7Q8rF47W+lrVsG&#13;&#10;kAAAAAAAAAAAAAfVZ2V5kbmlZ2FtXvLqtNu0re3pb00Va66LdPfr5PS1auXq/DtRtl6A0hsSmn4q&#13;&#10;+1dW3Ze7lw1nU/HP/t/a0WXrGzgxfi63TuzEz5uo/D9ZehbDH2OLtaVljrShZWlH3OhbUt2DR1XK&#13;&#10;7lXfub5dhZs2rFHhWY2Q+5V7wtBEpZYdSglAmCYTDJKmUyyQVTCUJWghdmhzpV9VkLpghMMkFZTL&#13;&#10;JAhMLJSmHWSMsOpSUpQmF0wswXl/Y4y0rX2Ru7exs7eXfrXN3WhLLLD0xWporuVdy3vlS7dtWLfi&#13;&#10;3piIeadcdkJSp8dj9D0IVp+eSbPX1How/R049fpm/ZF0GHoUz5mZ8HEap2vpp8nS/jP0j9fg8vZP&#13;&#10;K5LNXtXI5a+uche1/dLm6q70fR6PI6S3at2aPDtRshw1/Iv5NzxsiZmXHrvEAAAAB9lhkL7F3dG/&#13;&#10;xt5c2F7bz79C6tK0ZJpY+SMFa6KLlPcub4elq9dsXPFszMTD1FoPsj69Dicdru2jc0uaSXP4+j04&#13;&#10;eWpThzR9Mv7Iubzez8VeZhfB3Wlds66fJ1XfHWPrH6PWWIzOKz9jSyWGyFrkrGt7nc2lXehw+KPi&#13;&#10;j5Oty12zdsV+HejZL6DjZOPl2vHxpiYco82QySpTK6FVoIXhaEeCKJ5LMsvUr6i8FkwlCzLKrKV0&#13;&#10;Cyy68qJRLJBRMJFl1ll5USlkVFoIXheWHX4kJZgaA2jdjzo3W/H5DGSS6W1DU6fLsdQhxVSb6Sl1&#13;&#10;fbDgj6W8wNdy8Pgub6XJaz2P03VPOscNfWOU/jDwlrvZdrLZ3cxp6gxk3IZ6nF2uasuGe3qff70f&#13;&#10;JNwRdnhaliZ9O2xO/p6vlOq6DqWjV7MyN3WOTXjPacAAAAAAAAAAAAB33QmzPWe0e/5FpbD1runT&#13;&#10;n3LzJ1+hb0vXqdX2c83kYWbqOJp9HfyZ/VttK0TUtau+FgU7fv8ASPxl+g2y/sXtG6L5NlNTQpaw&#13;&#10;1FT4KkvK6HtWlN5lKPdR8s/D6IOG1LtHl5fl4/DT831/Q+wmm6Z5+dx1/KPd+r1HLCEsIQhDmc1L&#13;&#10;uI3cl1V1oLQtDLBEnquqsmCFoZZUk82RC0ALyqyllVFll1odZIzKJTBC0LLQszQVkSgTATDJBSUy&#13;&#10;6FtA2paH2YY32R1fm7ewmqSRmssZS6dxWj4qdKHPH09zDvxgz8DTczUbnh4kbfyajVtd0vQ7Hjaj&#13;&#10;Vs6R6z+EPzZ2tdl3rbXHKcRo+FfRGmqnDSmqWtf25Wl8+rDuIeST0b0X0HS+y2Hh+bl8VXy/n4vi&#13;&#10;3aD+oep6ptx9O4KPnPv9Pd8XkWaaaaaM00YzTTdKaabrjF1PJ88mZmdsoAAAAABsPZ7tU11suyfs&#13;&#10;lo3O3OOhUnhPe42p07etDxVKUeaPp7qHejBgZ+mYWpW/Dy42/m3Gj6/quhX/ABtNqmOsek/jH8l+&#13;&#10;meyHsx9D635Lh9bS0NC6lqcFKW4uK/DZVpvNqx9zj5J+bvb0XzzVOyeZh+bh8VPz/f3Pt3Z7+o+l&#13;&#10;6psxtT4K/wD8Z9/p7/i9kSTyVJZKlOaWpJPLCeSeSbhhGDk5iY3S+kUzFW+GRC60vX1KzyS/m7fo&#13;&#10;F+LQAAAAAAAAAAAAAAAAAAAAAAAAAAAAAAAAAAAAAAAAAAAAAAAAAAAAAAAAAAAAAAAAAAAAAAAA&#13;&#10;AAAAAAAAAAAAAAAAAAAAAAAAAAAAAAAAAAAAAAAAAAAAAAAAAAAAAAAAAAAHKY7D32Tm9r092l+c&#13;&#10;VO5edy7Rb9p72ca7fng5Nh4vTtjjt2pNLyq6/LVWBdyK7m6OTdY+Fas8U75djY0suV0QiFll0gsh&#13;&#10;eF1ZRKyFUphMLLLpRIyqyJQJQtHNIsvKDKCUJhZC8ALIlEuHy+ocZhZPbdferfJ2lHnne1mxcvTw&#13;&#10;8mLfy7GNHmc2pc3rHJ5ffo05uQ2X5vQ7/rTNpZxLdrfO+WgytRv5HDG6HUWU14AAAAAAAADJSq1a&#13;&#10;FSStQqVKNWn7nVpT8EYImIqjZKaaqqZ71PNtDT+0q5t9y2ztPldH89o93D1od9rr+n01cVlvMTWq&#13;&#10;6ODK3x1bhsMjY5S3lusfdUrqjN4dJqq7dduru1uitXrV+nv2p2w+6Cj2hKFl5etEjIolMEwmFllk&#13;&#10;wEwtBWVmSHUrKs80hC0Fl4SkZpep5ylKBaAvCVoGaVWUpQLQQvCRLomptneC1JxlxLT9jMnN/XrS&#13;&#10;TuvXl8JmY2fex+Gd8NPnaPi5nHyq6vPWpNFZ3TE+9fW3G2XyeRtelTj/ALftb7HzLOTHBzcfm6Zl&#13;&#10;YM7bsburqTKa8AAAAAAAABMIcMQbc0lsized4q8y+/g8ZN0u20+3T+rJ4P2/savK1SzZ4bW+XRad&#13;&#10;2dysvzMjhp+b0rp7SuD0vbcnw9jTob0vb7qfpVJ/Wmc9fyb2TV3rsu2w8DFwKO5jR+rs0rFlmrwT&#13;&#10;AtBK0Jh1olZmgoJQJgmEwySplMskFSEoWWghdmglX1WQumCFoZJVZJZIEJhZKSAM0FJSnhhDnjzQ&#13;&#10;ghMbPVpTW22/TmmuOscNuahzEnDJ7Xq9opx86fv+iX9sG5wtHyMjjvboc1qnanCwvKxuKr5fF5K1&#13;&#10;TrXUmsrrlOdyFSvJJNvW1jS6NKn6sn+fW6jGxMfEp7tmHzzP1PN1K538qfd6OqMlgAAAAAAAAAOx&#13;&#10;6a1bqLSF9DIaeylxj60eDjqck3DJPDxTyR5poMfIxbGVR4d+NrNwdQzNOu+Nh1bJewtBdkRgs5xO&#13;&#10;P1dTpadyc3BJLfyze1p4+nrp/bww8rlc3Qb1nzMXfHzfRtJ7Y4mV5Oo8NXX0/b+b3pCjUp16dOtR&#13;&#10;qU6tGrLCpSq05uGEYR6owi0FUTE7JdpFVNVPep5MyqFoIXhMEJZoKpXgsmEoWZZervKTzSvAhMLL&#13;&#10;LLy/tRKJZIKJhIsussvLBEpZFBZC8LyfuEswAMN1Z2mQtq1lf2tve2dzT4q5tLujCeSeXxTSx5op&#13;&#10;prroq79G6S5bt3rfhXYiYl5O2jdixi8nyjKbPrmTDX3uk+AvqkY28/qT9cno55fVdNp/aW7b8rO3&#13;&#10;x19Xz3Wewdi/5+jz3Z6Ty93T+cniXUel9QaRyVTE6kxN5iL+n8jdU+aaHzpJuqaXywjF2GPk2Mq3&#13;&#10;4uPO2HzHNwczT739vm0zEuBe7EAAAAAAAAActhMFmdSZGhiMDjL3L5K59xs7ChGeaPl8kPK8r161&#13;&#10;j2/FvzshkYuLk5t7+3xImap6PcOzHsRaNLk+X2nXXH1PdZNK4u46MPJWqw6/RJ/ecbqXaqZ8rTvj&#13;&#10;P0h9R0P+nlNP+o1yf/rH1n9Pi9tYrE4zCWFvi8Pj7PGY60k4u2srG3hJJLDySwchcu3b1fiXp2y+&#13;&#10;oY+PYxbXgY8RFMekORh1qS9pZYKSiOayFloLLwyy95Eo9V1VkwQvDLKlE82RC0AMkke8rKWRUWgt&#13;&#10;C0LQ4eHmJSzKJTBErUrLQszQ4e+rIlA4rN57C6axtzmdQZSxw2LtJd64vsjcwkkh9se/4odcXrZs&#13;&#10;Xsi54ViJmXhk5eLhWJycyqIpj1l4G2sdmnPNynC7JrTcl56U+sMvbc/poUZv4z/3e+7bS+yER52q&#13;&#10;fCPrP6fF8l7Qf1MmduN2fj/7T9I/X4PBGZzeY1FkrnMZ7J32Xyl5Pxl1f5G5jUnmj6Yu3s2bWPb8&#13;&#10;KxERD5Nk5WTmXpyMuZmqfWXFvR4AAAAAAAAAPQWyTsk9o2yWehY2V9/SDS1Obtmls3VjNTll+hn7&#13;&#10;qlH0dHvxli0eqdn8DVI79e6rrH16uv7PdtdZ7Pz4Vqe9b/6z9On5fc/UTZL2Ruzja3To2eMyHsHq&#13;&#10;eaTt2ls3UhJVjHv8VN3NWHq9Lg54ywfN9U0DUNLnv3I209Y/m5917Pds9G7Q0+HYnu3P+s8/d1/m&#13;&#10;5v6Vopdc/m7foF+LQAAAAAAAAAAAAAAAAAAAAAAAAAAAAAAAAAAAAAAAAAAAAAAAAAAAAAAAAAAA&#13;&#10;AAAAAAAAAAAAAAAAAAAAAAAAAAAAAAAAAAAAAAAAAAAAAAAAAAAAAAAAAAAAAAAAAAAAAAH02tpc&#13;&#10;3tXibWjPWqK1VU0RtqXot13Ku7Q73jNJ0KO7WyM3KKn5CTuWFcyqp3W21sYFFPFe5u4SyyySyySS&#13;&#10;yySMWZ275bGIiI2QuheF1ZJZAhZKwELIXjaurKJWQqlKYWWXSiRklVkWQJQvCRK0oMwJQlIvD5by&#13;&#10;+s8fR5Re3FO3pfSLUUV3J7tDzu3bdmnv3Z2Q1jmte3Nfft8RLNa0fzup3f8A6NjZwaaeK60OVqtd&#13;&#10;fDj7oa9qVKlWeapVnnqVJ+7qVGfEREbIaiZmqe9UoIAAAAAAAAAAAAffj8nf4q45Vj7qra1vnU+/&#13;&#10;6VLlui7T3a3rZv3cevv2Z2S3Fp/aVaXW5bZynLZV/wA8pe5x9PzWqv6fXTxWeTo8PWrdfBlbp6to&#13;&#10;U6lOtTkq0aklWlU9zqU5+GEWtmJidkt9TVTVHep5M0FZSyKJTBMJhZZZMBMLQVlZkgqqkFoLQtCY&#13;&#10;CWaCkpSC0ELwtBaBklRKV1RMELwkSvBVSVp6clWSenVkkqU6nQnp1OfhWiZidsJmmKo2VNQ6o2SY&#13;&#10;3IcZd6fnkxV53XI5/cZv9v8AzzNpj6nct8N/fDns7s9ZveZh7p+X7NA5jB5XA3PJMtZVrSr4G/3M&#13;&#10;3qzd9u7V61fp71pyWTi5GJX4eRGyXEvVjgAAAAAO6aW0FqDVdSWaytuTY/e7Zk7vo0/u/O+xiZOb&#13;&#10;YxY2V82zwNJzM+dtqNlPV6b0ns209pWFO4lpeyWVl/6yvJOr1JfB/j5XO5WoX8nhndDttP0XEwOO&#13;&#10;N9XX9Gw4MBuoSJZZVJSutAsLwmHWiUs0OpSRKBMEwmGSVMplkgqQlCy0EL8oZZUq+q6F0wQmGSVW&#13;&#10;VpZIEELJSQ6yR0jWO0jTGiaU0uSvOU5Lc3qWIsulVj6fmw9LLxNPycydtvl1arUdawdMp2Xp21dI&#13;&#10;5vIuttreqNYxq2vHew+Fn6PsXYVI9KH0k/XN+6HkdTh6XjYnFzq6vnup9oc7UvL5U9I+rVjZNCAA&#13;&#10;AAAAAAAAAAA2Tobarq7QdSSnjbzlmJ3+3YTI8M1KPj3e/JH0fva/M03FzY23OfVutL1/UdJnu2J2&#13;&#10;09J5fs9qaC20aR1zCjZ8f7CZ2p0fYfI1YdKP0c/VP+6byORztIysLj509X0vSe0un6p5fs19J+nV&#13;&#10;uCDUukhaCJSyw6u+r6pXgsmEoWZZepSUrw6yExzWWWXlRKJZIKJhItC6yzJJ31akrqi0ELxyXl5+&#13;&#10;8JZQSC0ESv6MsFURzcFqXSundX46fE6lxNnlrGfuadzT55Y/Okm7qWPlhGDJx8m/i3PFx52Sxc3A&#13;&#10;w9Rs/wBvm0xMPEW0fsV8xiuUZTZ/cVM7j5e2T4K8nhC4k9SbuakP2Tel1+B2ltXPLzt09fR8x1rs&#13;&#10;Fk2P9Ro/FT09f3/nN5LurS6sbmtZ3ttcWd3bVOJuLW6oxknlm8U0seqLp6aqa6e/RyfPblu5ar8O&#13;&#10;7GyYfOsoAAAAAtJJPUnkp05JqlSpNuU6ckvDGMfETMRG2UxE1T3aXqnZl2LGqtVcnyus56+kcFPw&#13;&#10;VJbOen7bqy+pH3P0zc/muZ1HtLjY3lYnFV8v3d7ofYLPz/P1Lgo+c/p7/g9+6K0BpLQGOhjdK4e2&#13;&#10;x1OaX2zc91Vqx8dSpHpTf88Dh8zOys654mTO19c0zSNP0iz4GBTER85/GXdmE2S8FoXhMOskllgo&#13;&#10;iFkLLSrQtDLBEnquqsmBK1LNL5QleCExyBK8sVZSyqi0Fl4TDrBmh1KJWghaFoJjksvGeSnTmqTz&#13;&#10;S05JJYzzzz80IQ8ZMTM7IRMxEbZeRdrHZd6N0ZynEaJloa11FT4aU1zRq+0qU3nVIe6eiTm86DqN&#13;&#10;M7LZeX5uZw0/P9nzztB/UPTdN24+mcdf/wCMe/193xfnBrzaXrXaVkvZPV+cuclNJNHkdjL0KFGE&#13;&#10;e9Tpw6Mvp649+MXf4WnYen2/DxY2fm+Matrep63f8fUapn7vSPwh0NmtSAAAAAAAAAAAAvTqVKNS&#13;&#10;SrSnnpVaU8KlOpTm4IwjDqjCJMRMbJTEzTPep5vZ+yDszda6L5LhteyV9c6cp8FKW9qVeC+oy+Sp&#13;&#10;Hmq+ifn86DkdV7I4eZ5uFw1fL9vd8H0vs7/UrU9M2Y2rcdHX/lHv9ff8Xi11z5mAAAAAAAAAAAAA&#13;&#10;AAAAAAAAAAAAAAAAAAAAAAAAAAAAAAAAAAAAAAAAAAAAAAAAAAAAAAAAAAAAAAAAAAAAAAAAAAAA&#13;&#10;AAAAAAAAAAAAAAAAAAAAAAAAAAAAAAAAAAAAAAAtLJNPNLJJLNPOTMRvlMRMzsh27GaVq1t2rkZu&#13;&#10;Ip/kJO6YtzJiN1tsLOBVPFed8tbS2s6XE21GSjT8xhVVVVTtqbS3bot092h9Kr1AWQvC6soldCIW&#13;&#10;WXSCyF45LqyiVkKpTC0LLLJBklUkWQLIXgErygygrPPJTlmqVJ5ackndzzkRM7oJmIjbLoOZ13bW&#13;&#10;2/QxEst3W/Oqncf+rNs4VVXFdarJ1ai3wY++WsL2/vMjW5Re3FS4q+e2VFFFuO7Q0V29cvVd+7zf&#13;&#10;Gs8wAAAAAAAAAAAAAAAHYMHqfL4Cp7RuPa/yllX55IvC9j2r8cfNmYudkYk+VO7o3fp7XmHzXF0K&#13;&#10;83sbkJvkLifozerM02RhXrXFTvh0+Hq2Nk8FW6p3xgNqmCYTCyyyRMLQVX9GSCqiQXWXIAzS9Sk8&#13;&#10;0pQLQF4WgtHIZYdSspWQJgheEiV5VZVlkSlKUvkyGNsMtbT2eSs6F7bVO6o3EnCmi5Xaq79vmres&#13;&#10;Wci34d+NsNE6o2PV6PGXml6vKafd+xV1U6cPUn7/ANrc42rUzwZPxcnn9nKqfMweXRpK5tbmzr1L&#13;&#10;a7oVra4ozbtWhXp7s0G5pqprjvU8nL10V26u5c3SwJVAAcxhcDl9QXXI8RY1ryt8pudzL5ZpuqDy&#13;&#10;vX7Vinv3ZZONiZGZc8PHjbL0TpPY9i8ZxV5qKenl76Xp8jl9xl/3/wAPI0GVq1y5wY+6HZaf2csW&#13;&#10;PMzN8/L926KUktKSSnTklp0pJdySnJLzQamZmZ2y6WIimO7S+hAmCF4SJZZVJSutAsLwmCJSyw6l&#13;&#10;J5iyAgmEwzSkkrwQtHJKErQQuzQSr6rIXTBCYZJVZTLJAhMOGz2o8Jpmymv85kbewt/A42bpTeSW&#13;&#10;Xrme9mxeyK+5ZjbLGy83FwbXjZU7IeWNa7eMtleNsNKU6mFsO4myNX3ef0fM/j5XSYmi2rfHk75+&#13;&#10;Tg9T7V5GR5Wn8MdfX9mgatWrXqVK1apUrVqs/GVatWfhjGLdxEUxspcjVVVVV3qubGlAAAAAAAAA&#13;&#10;AAAAAACYRjCMIwjwRgDfegdv+qdK8RYZyNTU2Ek4JNy6rdvpy+ZU7/om/c0mdoeNk8dndV8nW6R2&#13;&#10;uz8Dysrio+fx/V7Q0dr/AEtrq15Rp/JU61aSTfusdX6Nan60n+cOGHlcjl4OThVd2/D6Xpur4Gq2&#13;&#10;+/hzv6esO8Q6mC2a8FkwlCzNL1d7nUnmlaAmFlll4IlEskFEwmBC0LrLLy+LvIlLIoLQQvHJaXm5&#13;&#10;xLMCQWgiV/RlgqiF1lloIlaOTXevdk+i9o9tGTUGMlkyMtPctc5j+CS4k+94UPJNwwZuFqmXp9W2&#13;&#10;xO7p6NLq2gaZrVGzLji6xz/n4vBO0nsdta6E5RkcfTm1Tpyn2z2RxtCPG05fpaXXD0w4ZfQ7fT9f&#13;&#10;w83y6+Gp8n1vsbqek+dZ4qOsc4/GHn5vHIAAANy7NthmuNpVSlc2Nn7Eafmn7ZqHKyRlpxh9HL11&#13;&#10;I+jm8cYNTqGs4enx3a99XSHSaL2W1TW58S1GyjrP06v0K2a7C9DbNZKV1ZWfsxqGWXtmosrThNUh&#13;&#10;H6OXqpw9HP44xcLqGs5moT3a91PSP5vfYNE7LaXokd+1G2vrP06N0Qah08LQ/ciUsqgvBaF4TAJZ&#13;&#10;IKyiOa6FloJXhlgiVfVdVdMELQzS9UEk814IWgBkkVlLIqLQWhaFodcCeSWZRKYIWifRpPajt/2f&#13;&#10;7KqdW2ymQ9ltRwk3qGmcPPCetw97jI9VOHrc/B1Qi3Om6JnalPetxsp6z/N7mde7XaRoFPcvztr/&#13;&#10;AOsc/f0fmptV7IjaDtTmr2V3eewGmJ5u16Zw1WMsk0Ppp+6qx9PR7+7B9C03QcHTeOnfV1n6dHxL&#13;&#10;X+2Or69PhXJ7tv8A6x9ev5fc0M3TkwAAAAAAAAAAAAAAAAAAAAAAAAAAAAAAAAAAAAAAAAAAAAAA&#13;&#10;AAAAAAAAAAAAAAAAAAAAAAAAAAAAAAAAAAAAAAAAAAAAAAAAAAAAAAAAAAAAAAAAAAAAAAAAAAAA&#13;&#10;AAAAAAAAAAAAAAAAAAAAAHPY3T97f7tSf2tb/lajwuX6KN0c2VZxLl3fO6HfcfirLGy+16fbfy9T&#13;&#10;umDcu13Pabizj2rMcPNyrze09V0oWQuAsheOi6solcghZKyQWQvC6solZCqUwtCyyyQZXmJEpQtC&#13;&#10;RKwOuZnVuNxO/Rkm5be/m9DvetMybOLcu755MHJ1Czj8Mb5aoy2oMlmZ/bVbdoeBa0e4bK1Yt2o4&#13;&#10;WgyMu9kzx8nCPZjAAAAAAAAAAAAAAAAAAAAO9ae19mMJuUK83slj5f6vcT9KX1ZmFkYNq9xU7pbX&#13;&#10;D1bIxuCvfS3jgtT4fUFP2jce2PlLKvzVJWmvY12xPHydRiZ2Plxttc+jsjxZwJheCsrei8FVUgtB&#13;&#10;aFoTDrEssvUpKVkC0BeEwWiBmgrKUoFkLxySJZIKqLwStCUpWgrK/oywVVdf1BpTB6mocTlbOSpU&#13;&#10;ll3aN5S6NST0TPexk3serbaYuXgYudR3ciP1ecdX7MMtpunWyFpUlyeIpdOpXl6M8kPOl/0dBi6j&#13;&#10;ayJ7lW6XGajoeRhR41vfS1vb21xd16dta0KtzcVptylQoU96aLYVVU0x3quTS0UV3Ku5b3y3lpPY&#13;&#10;1cXHFXuqas1pR7uXFWs/Tj683g/89TTZWrU08GN8XU6f2brr8zP3R0egcbi8dh7SnZYyzoWVrT7m&#13;&#10;jQk4P/0tFcuXLtXfuc3YWLFnHt+FYjZDkHm9V5QZQTBC0JFmWVSUrrRyFheEwRKWaCglAmC0LQyS&#13;&#10;kkskFSEoWWghdmglVZC6YITCle5trKhVuru4o2ttQk4yvcXFTdllh5YkU1V1d2jmi5XRbo8S5uh5&#13;&#10;71pt8s7Pjcfo6jLkLnuJsxdydql9SXwv4elvsPRK6uPL3R0cdqXa23bjwdN3z19HmDL5rLZ+9qZD&#13;&#10;M39zkbyp8tc1P3Q8UHR2rNqxR4dqNkOGyMrIy7vjZMzMuLejwAAAAAAAAAAAAAAAAAAAfXY397jL&#13;&#10;uhf467ubC9tp+Mt7u0rRknlj5JoK10UXKe5c3w9LV27YueLZmYmHqnZ/2S11a8RjNe2017QhwU5d&#13;&#10;QY+lCFSH6Sn1TemXgj5IuZzuz1NXmYPPo7zSO21yjyNWjbHWPrH6PXuEzuH1FYUsng8laZSwrdxc&#13;&#10;WlXhhw+KPfhHyR53LXrN3Hr8O9GyX0XEysbMtePizEw5d5Mlll51JSvATCyyy8qsqyyQVWhMBaF1&#13;&#10;ll5fQiUsigtBC8cl5f3CWYAFoIlf0ZYKwiF1lloIleGSXvKSj1XQu0DtJ7HbRWveUZGwpf0W1HV6&#13;&#10;fsljaEOLqTfS0uqPphwTelvdO17MwvLr30/z1cjrXY3TNW86zwV9Y5T+MPz82h7MtVbM8nSx+pLa&#13;&#10;hxd3vT43I2dffpVpYdcZe/DrhzRhB3OBqONqNvxMd8h1jQ8/Q7/g5sbp5THKXHaN0FqzX2RhjdLY&#13;&#10;e5yNSX3zc9zSpQ8dSpHoy/8APA9MvNxcG34mTOx4abpOoate8DApmZ+UfjL3psz7FzS2l+T5TWU9&#13;&#10;HVmck7ZLZz0/alKb1I+6embm81xOo9pMnJ8rE4afn+z6zofYTAwfP1Ljr6ekfr7/AIPVVGnTpyS0&#13;&#10;6cklOnTkhJJJJLzQh4nNTMzO2XexEUx3aWdCVkLwtL6ESllUF4LQvCQZYKojmsqstBZeGWVEo9V1&#13;&#10;VkwFoZZeryhPNkghaAF5etWUsqotBaF4Wh1kjqOttoWj9neLjltXZu0xNvHh5NQnm3qtWMPBp04d&#13;&#10;KaPo6u/wMjDwMvPueFixtlrdT1jTtHsf3Go1REfOfwh+dW1bsvtWar5TiNA07jR2Bn4aU2S34ctq&#13;&#10;y+tDmpfd4ZvO7zvdM7K4uN5udxVfL93xzX/6iahn7cbSeCjr/wAp/T3fF49q1atepUrVqlStWqzx&#13;&#10;q1atWfhjNGPXGMXVxERGyHzmqqqqrvVc2NKAAAAAAAAAAAAAAAAAAAAAAAAAAAAAAAAAAAAAAAAA&#13;&#10;AAAAAAAAAAAAAAAAAAAAAAAAAAAAAAAAAAAAAAAAAAAAAAAAAAAAAAAAAAAAAAAAAAAAAAAAAAAA&#13;&#10;AAAAAAAAAAAAAAAAAAAAAAAAAAAHYsXZUuKluaku/PP3Dzqn0RMu1W+QqUujV7bIxq7MVb6WdYz6&#13;&#10;6OG7vhzdGvTry71OfeYtVNVM7Km3tXaL0d62+lV6SulELIXAWQtC6skrkELpWASheOTIrKJWQqlM&#13;&#10;LQssslEjJKrIsgShaNzjMnmcfiKe/eV92f5OhJ3cz0t2bl2dlDyv5VnHjbcauzGsMhkd+jbe0LT5&#13;&#10;lLupvvNnaxLdvfVvlocnUr1/ho3Q6iymuAAAAAAAAAAAAAAAAAAAAAAAZKVWrQqSVqNSpRq0/c6t&#13;&#10;KfgjBExFUbJTTVVTPep5tqae2nXdrxdrnqc17Q/PqPukPW+c1t/TqauKw3+Hrty3wZe+OrdGOymP&#13;&#10;y1vLdY67o3dCbwqfe9Piam5brtVd246axfs5FHiWZ2w5GDyZDJBVVILQWheFoEjLBSUpQLQF4SsM&#13;&#10;0FZSsgTBC8Jh1oGSCFV4JhaEpStBErxyZJepSUerXOqtpuD07xlrazey+Ul6PJrWp0JPXnbDF069&#13;&#10;f4qt0NNn65i4fl0b6nnXN6oz+sL2jTyF3vSVa/F2thR6NKXh81v7GNZxafLcZm6jlZ1W2/O7p6Np&#13;&#10;4LGUNPQpz4/tV3LL2y98Kb/08jwu7L0d25yYdnIvY9zxrE7JbQxWrpJt2jlJeLm/O6UvN96VqL+n&#13;&#10;1RxWHYad2lt3PKz909XeKdSnVklqUp5KlOfpSVKc3DBrJiaZ2VOsorouU9+3yXQstDnBmBMELQkW&#13;&#10;ZZepSeaV1oFoC8cloIlLLDqUEoEwTCYZJUymWSCpCULLQQuzQSqshdqTWe2HTeluOs7KaXO5iToc&#13;&#10;ls6va5I+fU/yhztniaVkZPHXuhz+pdpMLA8u1xVfznLyjqvXepNY1+MzF9NyWSfft8ZbdGjJ93v+&#13;&#10;mPO6fGwsfEjZaje+f6hqubqVfeyZ3dPR09lNcAAAAAAAAAAAAAAAAAAAAAAA7HpnVuotH38uS07l&#13;&#10;LnG3HNxstKbhknh4p5I800PSx8jFsZdHh342wzcHUMzTrvjYdUxL2Vs/7JHBZviMbrOlS07k5uCn&#13;&#10;Lk6fDG2nj5e/T+3hh5YOTzuz96z5mJvj5vpOkdtcXK8nUuGrr6fs9OW9WjcUade3q0q9CtJCpSrU&#13;&#10;Z+GWaEeqMIubqiaZ7tTt6aqa6e/RyZ4IheF1llpUSiWSCiYSLLrLLy95EpZFRZVeF5eDhEswALQR&#13;&#10;K/ozQVhELLLLQQvDLBSUer5b/IWGKs7jIZO8tcdYWtPjbm8va8JJJYeOaaPUm3buXa/Dt75Vu3rO&#13;&#10;Pa8a/MREPHG0vsrra25Ridm1vLeV/cp9T5Gh2uH6KlHuvTNzebF1undmaqvN1Dl0/V831v8AqBRb&#13;&#10;/wBPom+f+0/SP1+Dy/pe0yG0zWFa71Vlb7KTy0I3+Rubq5jGeeWEYQhJCPgw4Zu93up1VVNvDseH&#13;&#10;jxsh8uy8zJzLv9xlzM1T1ew9K5W70XSp22noUbKwk7rGcV2qbyxl8fVz9fM0OZiWM7ff59Ww0ftF&#13;&#10;qmiXNuHPD6xPL+fg9Aac19iM5GnbV4+xeRn6MttcVOjNHzJ+/wCjmi5bM0rIxeOnfS+x6F2y0vWf&#13;&#10;Ir4bnSfX8J9fzd/kat17ICyF4Wl73NzolLKoLQWheFodYSywVlEc1lVloLQvDLBEo9V1VkwQtDLK&#13;&#10;klkghaAF5YqyllVHxZPK4zCWFzlMxkLPF42zp8bd31/cS06ckPHNNF62rdy9X4dqNsqXr9jFszfy&#13;&#10;ZiKY9ZeGtqvZlWlpyjDbK7WW+uIcNKfVmVt+CnL5aNKPPN6Z+CHmxdlpvZOqvzdS5dI+svlmv/1J&#13;&#10;t29uNoMbZ/7T9I/X4PA2oNR57VeUuM1qPLX2ayl17te5C4jNNweKHil8UIc0HbWMexjW/Bx4iIfJ&#13;&#10;czNy8+//AHObVNVU+suFezGAAAAAAAAAAAAAAAAAAAAAAAAAAAAAAAAAAAAAAAAAAAAAAAAAAAAA&#13;&#10;AAAAAAAAAAAAAAAAAAAAAAAAAAAAAAAAAAAAAAAAAAAAAAAAAAAAAAAAAAAAAAAAAAAAAAAAAAAA&#13;&#10;AAAAAAAAAAAAAAAAAdvx3vKg8quas832qoWknnpzb8k27MTEVRsleiuu3V3qObmrXKeBc/8A41jV&#13;&#10;2Nm+htLGoRVw3nNSzSzy70s29Kx5iY3S2VM01RthdD0ECwvC6solkIIWSsAlErQyKySshVKYWhZZ&#13;&#10;ZIMsqkjBc3dtZUZq91Wp0KPz6iaaaq57tKtdyi3T3rnJrnMa4qT79DEScVJ+eVu6Z9rCiOK60+Rq&#13;&#10;kzwY3xdAq1atepPVrVJ6tWfu6lRnREUxshqKqqqp71XNjSgAAAAAAAAAAAAAAAAAAAAAAAAAB9+O&#13;&#10;yd/ibiW6x11VtK8vh0u/6fGpct0Xae7c5PWzfvY9fiWZ2S3Rp3aha3PF2ufpS2df8+o+5x9aHgtR&#13;&#10;kabVTxWHT4WvW6/LzN09W2qNalXpSVqFWnWo1OnTq0p+GEWqqiaZ2VN/TVTXT3qOTKhMLQWheEwB&#13;&#10;mgpKUoFoC8JWgZZVZSugTBC8JEskOtVVeCUwlKYde1BqvCaZocblLuWSrNLvULKj0qk/ole1jGvZ&#13;&#10;FWy0xcvUMXBo71+d/T1edtVbTs5qDjLWymmxGLm6PEW9Tpz+vO32Np1mxxV75cZn65lZfl2t1LWj&#13;&#10;YNI5HEfC2L+saf4oK1+wieTfzAeZAhMOTx+UvcZPvWtbdl8OhPzyRed7HtX42Vtlg6ll6fVtsTu6&#13;&#10;ejYmL1LZZDdpVfad1N0eLqTc0fVmaW/hXbPFG+Hb6fruJneXXuq6fpLs0jDbtlBMELwkSyy9Sk80&#13;&#10;rrQLQFoWh1olZlgoJQJgtC0MkpJLJBVMJQlaCF45Op6q15pvR1Dfy177amk3qGMtelVn+73vTFl4&#13;&#10;2FkZc7LXJrNQ1XC06nbkTv6erynrPa/qTVXG2dpP7B4afo8js6vTnh58/wDl1OmxNKx8bjq3y4LU&#13;&#10;u0Wbn+Xb4afu+stTNm58AAAAAAAAAAAAAAAAAAAAAAAAAABsnQm1bWGz+tJLib+Nzioz71fB5Dhn&#13;&#10;ox8e7Drkj5ZeD7WvzdMxM6PNjf1brStf1HSKtmPO2npPL9nuDZ9tx0frriLKetDAZ+pwS+xGSqw4&#13;&#10;J5voqnVP6OabyONztGy8Lj509X1HR+1Om6r5U8NfSfpPr+bdMOpqodPHJeVEolkgomEwFoXWWXlR&#13;&#10;KWRQWQvC8vX5RLMAC0ESv6MsFfVHqusstBC8PP8AtK7IvR2hOUY3Fzyap1JT4afIbCv2mlN9LV6v&#13;&#10;uw4Y+PgbrT9Ay83zLvDS47W+2Wm6V5OPx19I5R+MvAuvNp+sto15yjUmUnqWtOpv2eHtOhb0vVk8&#13;&#10;fljwzeV3GFpuJgUd3Hjf19XyXVtd1LWbnfzat3T0hr5nNQ3LsU+MGU+p/wCeViZn2alfJ6bh1NXK&#13;&#10;ievmj1EDv+m9oOYwfF211H2Vx0vR4i4qdOSHmT/5R4ervNXmaPj5PHa3VO30LtzqWl7MfM46Pv5x&#13;&#10;+E/Sfk3vgtS4fUVHjMbdb1WWXer2dXo1JPTL/nDhg5bJw8jEq7t6H2DSdc03WrXi4FW2fWPWPxj+&#13;&#10;Q7AxG6haVEpZVBeC0LxyTAGSHUrKIXVWWgtC8MsESr6rqrpgiVqWSUJZYC0ALy8HPw9Ssjy/tV7K&#13;&#10;nRGhOU4rTk1LWepqfDTmo2Fx7WpTfSVYdcfNk4ernjK6PTOzOZm+bkcNPz+Dhde7eaXpW3HwuO59&#13;&#10;3KPxn9Pk/OXaFtW1xtOv+WarzNW5t6VTjLLD2vQtqPqU/H5Y8M3ld/g6Zh6dR3MWN/X1fGtY1/VN&#13;&#10;cu+JqFW2PSPSPd/Ja5Z7TAAAAAAAAAAAAAAAAAAAAAAAAAAAAAAAAAAAAAAAAAAAAAAAAAAAAAAA&#13;&#10;AAAAAAAAAAAAAAAAAAAAAAAAAAAAAAAAAAAAAAAAAAAAAAAAAAAAAAAAAAAAAAAAAAAAAAAAAAAA&#13;&#10;AAAAAAAAAAAAAAAAAO3473lQeVXNWeb7VUAJFoh9FC5rW83ap/uKVUU17qmRav3LM7aHP2uRo1+h&#13;&#10;P2moxa7VVO+G2sZlq7w1bpci8mashaF1ZJZCCFkrALIlePuXVlErIVSmEwssudGXpTdyfgbYjfLp&#13;&#10;uX1paWm9Qxu7e1/y3gS/7mTaw6qt9xrMjUrdvhs75a0vsje5Ktx17cT1p/4NhRbotxsoaW7euXqu&#13;&#10;9cfEu8gAAAAAAAAAAAAAAAAAAAAAAAAAAAAAHYcFqjM6dq72Pue0fK2VfpU5vseF/GtZEbLjMxc7&#13;&#10;Jw6ttmd3RvbTm0LDZzi7e5m9i8hN8hcT9Gb1ZmkyMC7Z4qd8OqwtXxsrgr3VNgsNuUw6wZYKSlZA&#13;&#10;tAXjktDrWGWXqVnmlZAmCF4SJZIKqPnvb+yxttUvMhdULS1pd3Wr1OB6W6K7lXdo5q3L1qzb8S9O&#13;&#10;yGi9U7X6lTjLPS9PipO4mytzT6X3JP8AX9jc42lxHHk/By2f2iqny8H4tI3NzcXlepc3detc3Fab&#13;&#10;fq169Temi3FNNNEd2nk5euuu5V37m+WBKoDkcR8LYv6xp/igrX7CJ5N/MB5kCEwussmBJLsuL1Hf&#13;&#10;Y6MtOp7bte54qrNzw9WZgX8K1d4qd0t7p3aDLw/LvcVPzbGx2WscpJvWtXtnh29Tmng1F2xdszsu&#13;&#10;O4wtRxNQo72NO/p6uUg8GfCRZllUlK8EwLQSvHJMESlmUEoCCYTDLBMplkgqmHGZfNYrA2c9/mL+&#13;&#10;3sLST5WvP1+SXxr2rN2/X3LUbZeORlY+Jb8bJnZDzTrLbpfXvG2GkaM2Ote4my1zJ22b1JfB/j6H&#13;&#10;Q4mi0UceVvno4rUu1d275Onbo6+v7NAXFxcXdarc3Vetc3FafjK1evU3ppvtb2mmmmO7TychXXXc&#13;&#10;q79zfLClUAAAAAAAAAAAAAAAAAAAAAAAAAAAAA6ueHNGAN/bPuyD1ZpDiMfmpp9UYKTgp8Re1u30&#13;&#10;5fMqd/0TcP2NJnaHjZXmWd1TrtH7Yahp3k5PFR9/P3T+r29onaNpLX1rx+nsnTqXElPfusVddCvT&#13;&#10;9aTxeWHDDyuOzMDKwqtl+N3yfTtN1nT9Wt9/Dnf09XfYMBto5JgLQussvJ9vOiUsigsheF5RLMAC&#13;&#10;0qJX9GWCqHQtd7TtHbOrPlGo8nJJd1Ke/aYe06dxV9WTvQ8seCXys/C07Lz6u7jxu6+jVarrmm6N&#13;&#10;b7+bVv6esvA+0rsiNY665RjcZPPpfTlTtfIMfX7bVl+lq9f3YcEPS7bT9BxMPzLm+p8m1vtjqWq+&#13;&#10;RY4aOkc5/GXn5vHIAANy7FPjBlPqf+eViZn2alfJ6bg1cqJIEroZaFevbVqdxbVqtvXpTb1KvQqR&#13;&#10;lmh6IwVroouU9y5ye1jIv4t2L+NMxVHrDb+m9qdWnGS01JT46n3PspbU+lD15Idf3fF1Rc5m6FE+&#13;&#10;Zh/B9R0H+osxsxtej/7R9Y/T4N1WF7aZG3ku7G4o3dtV7itQqcMP/wBLmrtu5aq8O5ul9VxsrHzL&#13;&#10;MZGJMTTPrD7nk914LQvCYdZJLLBRELIWWgtC0MsESeq6qyYIWhll9HMklkQtDUu0vbXoPZbbzQz+&#13;&#10;T5VmZqe/a6cxfBPcTeLel8CXyzcHk4W00/SM3UqvIjd19HPa32n0nQqNmXO2rpHP9ve/OHan2SOv&#13;&#10;dpXKMbSuP6L6Wq8MnsFia8eGpL9NV65/RzS+a77Tez+Fp/mTvq6z9HxjXu2mra35NPDb6R9Z9fy+&#13;&#10;556b1x4AAAAAAAAAAAAAAAAAAAAAAAAAAAAAAAAAAAAAAAAAAAAAAAAAAAAAAAAAAAAAAAAAAAAA&#13;&#10;AAAAAAAAAAAAAAAAAAAAAAAAAAAAAAAAAAAAAAAAAAAAAAAAAAAAAAAAAAAAAAAAAAAAAAAAAAAA&#13;&#10;AAAADt+O95UHlV7Ss832qoASLQlCywiXIW1/WodH3Wn8x512aa98c2XYzrtnhq3w5+3uqNx7nN0v&#13;&#10;mMSuiqj2m7sZFq/G22+t5S9pXRCIWWXSELIXhdWUSshVKYTDgMtqTHYrepzT8puvzaiyLViu5v8A&#13;&#10;RjZGbZx9075ayyuoMjlujWqcVbfmtHuWwt2LdvlzaPIzL2ROyrk4N7MUAAAAAAAAAAAAAAAAAAAA&#13;&#10;AAAAAAAAAAAAAB3zTm0HNYHi7etN7J46X+q3M/Sl9WZhX8Gze4o3S22Fq+TicFW+lvnAarwuo5Pa&#13;&#10;Fzu3PyljX5qkP9Wmv412xPHydZiahjZseVO/o7TL1MWWcsqLQF4TBaBllVlKyBZC8J7wS1dqfani&#13;&#10;cPxtriOLzGQ+fJP2mT73hfY2ONpl27xXd0NBn67j4/l4++r5PPub1Dl9Q3PKcreVLib5Kj1SSerK&#13;&#10;3tmxasU9205DKzMjMr7+RLhXsxgAAHI4j4Wxf1jT/FBWv2ETyb+YDzTBMJhZKyYcxJLIqotJPPSn&#13;&#10;lqUp56dSTuKlObgjBExFUd2pe3cuWq/Etbpd2xWsKkm7RykvGyfndKXn+9BrL+nxPFYdfpvaiafK&#13;&#10;1H4/q79b3NC7pS17arJXpT9zPTmaquiq3V3a+bs7N6zkW/FsTth9Ujznm9WRMC0BeEwRKWaCglAm&#13;&#10;CYTCalWlQpT1q1WnRpUpeMq1as/BCEE7JqnZCK6qaY71XJorWO3HGY3jbHStKTL3vcTZGt7hL6vf&#13;&#10;n/g3OLo1y5x5O6HK6j2osWPKwN89fT93mXN5/MajvJr/ADV/Xv7nweNm5pfJLL1Suis2LWPR3LMb&#13;&#10;IcTlZeTmXPFyZ2y4d6sYAAAAAAAAAAAAAAAAAAAAAAAAAAAAAAAAB9VlfXuNuqF9jru5sb22n423&#13;&#10;u7SvGSeWPjhNDngrXRRcp7lzfD0tXbti54tmZiYesNnnZPX1lxGM2gW02RtYcFOTUFhShCrLD6Sn&#13;&#10;1T+mHBH0uYz+zlFfmYO6ejv9H7c3bXkavG2Osc/fD2RgtQ4TU2PpZXAZO0ythW7m4tKvDwR8U0Ou&#13;&#10;WPkjzuTvWL2Nc8K/GyX0jEzMXOs/3GJMTDm3my15EVJZFRZVeF5evq5hLMADjMxnMPp3H18tnclZ&#13;&#10;4vHW/ut3e1oSy+jyx8kF7Vm7kV+FYjbLyycrGwrP9xlTEUvGG0jsqbq54/E7OLeazoe5T6myFHtk&#13;&#10;3lpU49z6ZufyQddp/Zqmnzc/n0fMta7eV17cfRd0dZ+kfr8Hj2/yF9lLy4yGTvLrIX11U425vLyv&#13;&#10;GeeaPjjNHrdXRbotUeHb3Q+dXb12/c8a/MzMvkWeYAADcuxT4wZT6n/nlYmZ9mpXyemperytXKix&#13;&#10;AldABDr8pI5vEZvJ4K4hc4u8q20/NxtPrkn8k0vVHv8A7WJk4tjLo7l+G10rWtS0a942n1bPu9J/&#13;&#10;GG89N7TMXk4U7bMwp4m+7njppu0zfe8Hv9f7XK5ui37HHj74+b7DoPb3TtS/0+ocFfyn3+nv+Mto&#13;&#10;Q8jTw7+FoCZZIKyiF1VloLQvDLBEqrqrpghaHXdV600voXF1MzqvNWWGsZfc5rmp0p4/NpyQ6U83&#13;&#10;khCLJxcTJzLnhY0bZYOo6lgaXY/uc+qIp/nLq/P7an2X2oM9ynD7OaFbTOJm4aU+eueCN3Uh5ng0&#13;&#10;oftm8sHcab2WsWfNz989PT93yLXv6i5mX/ptG4aevr+35/g8a3Nzc3lxWu7y4r3d1c1I1ri5uasZ&#13;&#10;p5po9cZpo9cXW0000U92nk+bV113a/Eub5lgSqAAAAAAAAAAAAAAAAAAAAAAAAAAAAAAAAAAAAAA&#13;&#10;AAAAAAAAAAAAAAAAAAAAAAAAAAAAAAAAAAAAAAAAAAAAAAAAAAAAAAAAAAAAAAAAAAAAAAAAAAAA&#13;&#10;AAAAAAAAAAAAAAAAAAAAAAAAAAAAAAAAAAAAA7fjveVB5Ve0rPN9qqAEi0JQssErpUlbuelL0ZiY&#13;&#10;id0lNVVM96nm5e1ys0vQuenL+VYtzH277ba2NSmOG+56lUkrS79ObfkYs0zTOyptrddNyO9RyZh6&#13;&#10;gLIXXVlEvhyGUscZS4y8ry0/mU/CivbtV3J2UPC7ftWae9ca3y2rr293qNlvWVt/44tjaxaKN9e+&#13;&#10;WmyNQu3OG3uh1BlNeAAAAAAAAAAAAAAAAAAAAAAAAAAAAAAAAAAAAAvSq1KNSSrRqT0qtPp06tKf&#13;&#10;gjBExExslNNVVM96nm21prape2W5a5+nNkLb8+pe6y+n5zWZGm0V8VjdLoMLXrtvy8vfHX1byxeX&#13;&#10;xuZtuV4y7o3dH6PvetDvNLctXLNXduOpsZFnJo8SxO2HJvJkwlePvGaXqVlKyB1TUes8Hpmn7duO&#13;&#10;Ovfksdbc88f9rJx8O9kTwcmDmani4NPm8+jzxqfX+c1JGpQmqex+Mm/6vtZ+v15vCb7HwbOPxc5c&#13;&#10;dnaxlZvBO6no6MzGqAAAAAcjiPhbF/WNP8UFa/YRPJv5gPNMEwmFkrLQJRK6qoAD7LK/u8fV460r&#13;&#10;z0ZvDl70fS8rtm3ep7txl4edlYNzxMadjY2J1daXW7RyG7ZXH5X5OP8At/552myNPuW+K1vh3Wnd&#13;&#10;pMXK8rK4avk7lCPCwXSxv3rC8LQ60SllhzwUEoGtNX7U9OaU421kqey+Xk6PsdZVO5j9JP4P8fI2&#13;&#10;WJpuRk8U7oaXUdewtP4I31dI+ry1qzX+o9YVP+JXfE2G/vUcVZ9GlD/d9rpcbCx8WPL5uD1DV83U&#13;&#10;avOnd09HSmW1gAAAAAAAAAAAAAAAAAAAAAAAAAAAAAAAAAAAADsWmdW6i0dkJcnpvK3WLuocHGcT&#13;&#10;Pwyzw+bPJHozQ9LwyMWxl2/DyI2wzMHUMzTb3j4VUxL2ns87JrB5niMZrijS09kpuCnLlqHDG2nj&#13;&#10;53fp/vl8sHI53Z69Z8zD3x09f3fTdH7cYuT5GqcNXX0/Z6mtri3uqNG5tq1K4oV5IVaNehVhNLNL&#13;&#10;HqjCMOuDm66aqZ7tTvKK6LlPfo3w+l5rLIXhkl7/AACV5ppZJZp55t2WXpTTTd457oJmIjbLzPtI&#13;&#10;7JbTGluPxmk5aGqs5J2ua4p1PatKbyzw909Ev950Wn9nsnJ8zK4afm4jWu22DgeRp/HX8o/X3fF4&#13;&#10;X1frnVOushHI6my1xkKkvva37mlSh4qckOaV2WLh42Fb8PHjY+V6jqufqt7xs6rb+UfhDqTKa8AA&#13;&#10;AABuXYp8Ycp9T/zysTM+zUr5PTUvPztXKixHMSugBMCRlg80pB3HTet81pyMlGlU5bjZf+rbqfow&#13;&#10;9SbwP4c/U1+XpeNmR3p3VdXWaD2y1bQ/Jjit9J+k+n5fc37pzWWF1JLCna1uT3272zHXXNP9350P&#13;&#10;R9rlMzTsnDnbc5dX2jRO0+la9RsxJ2V9J5/v7ncINe6CFlVloLQvDLBEq+rBeXtnjbSvfZC7trGy&#13;&#10;taXHXV5eV4SSSS+OaaPNCBRRXcq7lG+S5ctWLfi3piIh4w2pdl9iMTynD7NLannMhL2qfUl/TjC2&#13;&#10;k/Ryd1Uj5Y8EvrOu03srdu+bqO6Onq+aa7/UbHx9uNokd6rrPL3dfy/F4G1NqzUesspVzOqMxe5r&#13;&#10;JVvl7yr3MPmyS9UsvkhCEHb4+Lj4lvwcaNkPkudqGbqV/wDuc6qaqvvdee7DAAAAAAAAAAAAAAAA&#13;&#10;AAAAAAAAAAAAAAAAAAAAAAAAAAAAAAAAAAAAAAAAAAAAAAAAAAAAAAAAAAAAAAAAAAAAAAAAAAAA&#13;&#10;AAAAAAAAAAAAAAAAAAAAAAAAAAAAAAAAAAAAAAAAAAAAAAAAAAAAAAAAAAAAAdvx3vKg8qvaVnm+&#13;&#10;1VACRaNqULLBK6VJSIAZaNerQm36U+5MrVRTXGyp62r1yzV3rbsFrlqVXoXHaZ/n+Cxa7FVO+lus&#13;&#10;fUbdzhu7pcux2yjfyY61ejbU5q1xVko0pPlKhETVOylNVdNFPer5Oi5XWfdUcTJ/9ZV/llZtrE9b&#13;&#10;rUZGp/8AHHdCrV61zUmrV6s9arP8pUZsUxTGylqaqqq6u9XzYkqgAAAAAAAAAAAAAAAAAAOUxmGy&#13;&#10;WYq8Vj7WpX3e7qdUsPvPO5dt2o21vexjX8mru2YfLeWV3j681te29W2ryfJ1Vqa6a6e9RyUuWrlm&#13;&#10;vuXd0vlWeYAAAAAAAAAAAAAAAAAD7sdk8hibmW7xt3Ws7iX5Sipct0Xae7c5PWzfvY9fiWZ2S3hp&#13;&#10;rava3HF2moqUtnW/7Rt+4j60vgtNkaZVTxY7qcHtBRX5ebunq3DQr0bmlTr29WnXoVenTrUanDLF&#13;&#10;rJiaZ7tXN0dNdNdPfo5MGSy2Nw1rNeZO7o2lvL4dXv8Aqw76aLVy9V3LfNS/kWcajxL87IaI1PtX&#13;&#10;vr7jLTT0k+Otfz6p7rN6vzW5xtMoo47++XKZ2v3bvl4e6Ovq1DUqVKs89WrPPVq1OnUqVOfhbWIi&#13;&#10;I2Q52Zmqe9VzUEAAAAAAORxHwti/rGn+KCtfsInk38wHmmCYTCyVkwCWRVQAABaCF4c/is/kMXGW&#13;&#10;SnPx1r+a1ur7viYt/EtX988230/W8zTuCnfT0/To2Vis/YZWG5Sn4m68K1rdf2eNpr+LdsTtq5O+&#13;&#10;07WMLUadlqdlXSXOQ62NPJtnXtSaxwGk7bj8xfSUqk0u9b2VHpVZ/Vl/5g9sfEv5VWy1DBzdRxNP&#13;&#10;o72TO/p6vL+sNsGf1Dxtni9/BYqboblvU7bP60/+UP3ujxNJsY/Hc3y4bUe0eXmeXY4afm1F1tq5&#13;&#10;0AAAAAAAAAAAAAAAAAAAB3nH7NdcZTC1dQWOnb+vjafBPJPucE88vzqcndTw9EGHXqGHbveBXVG1&#13;&#10;tbOiapfxv7y1TPd/nLq6RNLNJNNJPLNLPLNuzSzc0YRZnPfDVTExOyVQAAAAAAAAAAAAAAAAAAbK&#13;&#10;0FtY1ls8rywwuQjXxcZ9+4wWQ4Z6E3j4JfBj5ZeD7WvzdMxM+nzo39fVu9J7Qalo9X+mnh6Ty/b3&#13;&#10;PdWzvb1o3XfEWFetDTmoanBJ7E5KtDdnm+iqdU3o5pvI4vP0TLwuON9PV9U0btZpuq+VXw19J+k/&#13;&#10;yW8oNK6uGsNf7X9G7OaU0mWveW5ni9+3wOOmhNWj4t7vSS+Wb7OFssHSsvPnba5dWi1jtHpujU93&#13;&#10;InbV0jn+zwbtG24az2hzVrOtcewmnp+4wOMqx3ZofSz9dT8PkdtgaNiYHHG+rq+Taz2p1LWJ8Orh&#13;&#10;o6R9erTTbObAAAAAAAbl2KfGDKfU/wDPKxMz7NSvk9NQ8jVyosmBKyAEw6yRleaUgLwhaWaaSaWe&#13;&#10;SaaSeSbfknl70fGTEVR3auS1FdduvxLe6YbW0ztRyGPhTtM7JUylnL0ZbuT3aXm/8f28EfK5/O0K&#13;&#10;1d8zE3T09H0nQf6iZWJsxta4qevr7+v5/i3ti8xjM1bQu8XeUbyh3M3F9csfFNL1yx9Llb+Pexq/&#13;&#10;Dvxsl9fwNSwdUsf3OBVFVP8APg5SDzhnw88bUeyW0Ns85RjMdVl1Zqelw0/YvGXEOKpTfTVeqHoh&#13;&#10;wzehvdO7PZuf5lzhp/nKHGa7220vR/Js8dzpHKPxn+S/OraLtg1ztPu41NSZWaXGyVOMtMBj+Gnb&#13;&#10;U/ueFHzpuGLvcDSsLTqdmPG/r6vjus9o9V1y5tzauHpHL+fi1g2LRAAAAAAAAAAAAAAAAAAAPqsb&#13;&#10;G+yd5b4/G2d1kL+7qwoWllZW8Z6k80eqWWWHPGKtddFujxLm6HpatXb9yLNiJmZ9IbI1psV2nbPs&#13;&#10;XYZrVmkshjcVf0oVJb6XdqS04x6pKsZIx4ubyTcH8eDX4mr6dnXZs4tUTMfzc3Wp9mdc0exGVqFE&#13;&#10;xTPr+uzl72rWyaEAAAAAAAAAAAAAAAAAAAAAAAAAAAAAAAAAAAAAAAAAAAAAAAAAAAAAAAAAAAAA&#13;&#10;AAAAAAAAAAAAAAAAAAAAAAAAAAAAAAAAAAAAAAAAAAAAAAAAAAAAAAAAAAAAAAAAAAAAAAAB2/He&#13;&#10;8qDyq9pWeb7VUAJFoShZYF0qSkQAACYYa+fq4ntdLt08/wAjU7lSbFNzfLMsZl6xup5OoX+TvclU&#13;&#10;4y7rzVPmU/Bg96LdFuNlLyu37t+rvXHwLvIAAAAAAAAAAAAAAAAAABmt7a4u60lva0alxWqdxSpS&#13;&#10;cKKqqaY71S1FFdyruUc20cFs77i5zs//AO76E/4pv9Gsv6h/xsN7i6N/zyvg2nbW1vaUZLe1o0re&#13;&#10;hT7ilRk4Gumqque9U39uii3T3KOTBksTjsvQ5PkLaSvJ4E3hS+rFa3duWqu9bUv49nIp7l6Gn8/s&#13;&#10;+yGP37nF7+Rs/wAl8rL/ALm0sZ1Fzhubpc3l6Tds8djfHza9j1s9qOSAAAAAAAAAAAAAAAAAAAdh&#13;&#10;wWqc3p2pvYy8mkpT+6WlXpU5vuvC9jWb8eYzMTPysKdtidzj8nlslmbma8yd3Wu683hVe96viXt2&#13;&#10;rdqnuW+Txv5F7Jr8S/O2XHPR4gAAAAAAAORxHwti/rGn+KCtfsInk38wHmmBCYWWWTAklkVUAAAT&#13;&#10;BC8MsEqytCPBFExExskiZpnvU83VM3tjzlrSuMTh6tKeenNxPszcSb08PV/1i86dKxqq/Fr+Dobf&#13;&#10;aTVKMbwJnf19WlLu8ur+4q3d9c17u6rzb9a4uau9NM2lFFNFPco5NLcuXLtfiXZ2y+ZZQAAAAAAA&#13;&#10;AAAAAAAAAAAB23Smh9S60u+TYHHVK8kk27c31Xo0afrT/wCXWxcnMx8SnvX5bDT9LzdTudzEj3+j&#13;&#10;2DoXYXprS/E3+ZhT1HmpOCffuaXaKcfMp9/0zfucrmazkZPBa3UvouldlsLB83J4qvl8G84d7vQg&#13;&#10;00urjk1jrnZHpXXMtS5rUPYnNzdxmcfThCaMfpJeqf8Aj5YNhhark4U92N9PRodV7PYGqcdW6rrH&#13;&#10;16vGWt9l2qtCVZp8jacrxUZ92hmrDhmpR8W935I+n7OF12HqWNmxst8+j5tqmhZ+lVbb0baescv2&#13;&#10;a5Z7TAAAAAAAAAAAAAAAAAAANr43bbtMxOn6unLTU11yOeWFOhd15YT16UvzadWPShD+HBzcDWXN&#13;&#10;H067f/uKqd/yb+x2o1vHw/7K3XOz5x+E/wA+5q2tXrXNarcXFarcV60/G1q9apGaaabxxj32yiIp&#13;&#10;ju08miqqqrq79fNiSqAAAAAAAA3LsU+MGU+p/wCeViZn2alfJ6bg1aiSBK6AEy9aJGZRIAvCEpEw&#13;&#10;/ciUSrc6pjoy1uNRQv6+Plx9LenrW/XNz80nB1TcMeDmjzPK5i28uPAuRthm6dqOdpmR/c6fVNNX&#13;&#10;859Xn3aL2Su0HXdtNiba6l0zhJqfFXFthpoy1K36Sp18Hmy8EvpeuD2e0/Cr8XnP3+jqNU7a65ql&#13;&#10;j+2rmKY2b9m7b/Ojzw3rkgAAAAAAAAAAAAAAAAAAAHprZH2LW0DabyXK39GbR+kq3BU9mctbR4yr&#13;&#10;L9DR5ozetHdl8sepzuqdpMHTvKt8VfSPrLuOz3YPV9c2ZF7gt9Z5z+EfyH6d7MNiez/ZNaQp6YxE&#13;&#10;s+VqUuKvdR5LgqXVTx9Pg6MvmywhDyPneo6vnanVtyZ3dPR9y0HsxpHZ+3swaeL1md8/H6Q2xXtr&#13;&#10;e8t61rd0KN1a3NKNG4trmlCaWaWPNGWaWPNGDVxVVRV3qebf3KKLlPh3N8PEG1/sLtO6j5Vm9mFa&#13;&#10;30rmZuGtU09c8PI6sfM640Y/tl73BL1uw0rtdkY/k6jxU9fX93y3tF/TTDzduVofBV09J/T8vwfm&#13;&#10;1q/ROq9BZergtX4O+weSpdKWld0+jPL86nPDozy+WWMYPoOLmY2da8bFmJh8X1HS8/Scj+11Gmaa&#13;&#10;v5y6urMlgAAAAAAAAAAAAAAAAAAAAAAAAAAAAAAAAAAAAAAAAAAAAAAAAAAAAAAAAAAAAAAAAAAA&#13;&#10;AAAAAAAAAAAAAAAAAAAAAAAAAAAAAAAAAAAAAAAAAAAAAAAAAAAAAAAAAAAAAAAAO3473lQeVXtK&#13;&#10;zzfaqgBItCULLBK6VJSIAABLp2Y9/wBV60clnGLAAAAAAAAAAAAAAAAAAADvWC0LkcluV7/ex1n9&#13;&#10;J7pN91hX823b4aN8tpi6Xevcd3dDcGKwmNw1HirC2lpb3ulabnnm9MzU3b1y9O2t0ePjWcanu2oc&#13;&#10;q8mQtBMLQyQJJXgqQ6tntH4nOwmqz0+SX357b/zfOZNjLu2d0cmDl6bj5XFO6WlM7pXLYGbeuaPH&#13;&#10;WngX1Dnl/wDRuLOTavxw83M5WBkYk7a+XV1tkMIAAAAAAAAAAAAAAAAAAAAAAAAAAAByOI+FsX9Y&#13;&#10;0/xQVr9hE8m/mA8yBCYXWWWgiUSuhUAABMELwywSrLHXju0K03zaUSOaHmZsXqAAAAAAAAAAAAAA&#13;&#10;AAAAA+/GYvJZm8o4/FWVzkL2v7lbWtKM00f/AEUuXbdmjxLu6HrYsXsm54OPEzL1JoXseacnE5HX&#13;&#10;NeFWaHBPLgbGt0YfpKkOv0S/tc3m69M+XhfF3mldjqY87VfhH1n9Pi9Q2GPscXaUbHG2lvY2VvJu&#13;&#10;ULW1owlllh6IOcrrruVd+5vl3Nq1asW/CsxEQ+xV6LQVlaGSCso9UVaVKvSqUa9KnWo1ZI06tGrJ&#13;&#10;wyxhHrhGBTMxPehaqmmunu1cnnDXvY84nLcdktG1KWEyEeGpPiq3veePm9+nH9svodFha7dteXl7&#13;&#10;46+ri9V7HY+T52m8NXT0/Z5Ez+nM5pe/nxmextzjbyTwK8nNNDxyzdU0PLB1FjIs5NHiWJ2w+eZe&#13;&#10;FlYN7wMuJiXCPZigAAAAAAAAAAAAAAAAAAAAAAAAAAANy7FPjBlPqf8AnlYmZ9mpXyem4dTVyolM&#13;&#10;CVkAJh1kjK80pAXhCUiYIlEtT7apow0bJCEeabMUpZvL0ZmTh/bLW+byY2j2AAAAAAAAAAAAAAAA&#13;&#10;AAAbP2b7H9e7Vb/kuk8NUrWdOrCnfZ297Xa0fXqePzZeGbyNdqGq4OmUd7Knf09W80Xs5q2v3fD0&#13;&#10;+nd6zPKPf9Ob9M9kXYoaC2d8ly+ekp611XS4Kst9k7b2vRm+io88OGHzpuGPNww3XzrVe0+dn+VY&#13;&#10;4afn75fb+z3YDSdGmMjL47nWeUfhH1n5PVbmYd8tBdaGSVWSVlUOr6v0RpTX2Hq4LV+Dsc5janDu&#13;&#10;0run0pJvnU54dKSbyyxhFk4uZlYN3x8WZiWFqGl6fq+N/a6jTFVP85dH5s7YOwt1JpzlWc2Y1rjV&#13;&#10;eFl4a1TT1xwctpQ8zqhWh6OCbvcE3W+g6V2vx8jydR4auvp+z4t2j/pnm4W3K0Pjp6f8o/X8/wAX&#13;&#10;h64t7i0r1rW7oVrW6t6saFxbXFKMs0s0OaMs0seeEXZU1U1U96nk+W10V26/DubphhSqAAAAAAAA&#13;&#10;AAAAAAAAAAAAAAAAAAAAAAAAAAAAAAAAAAAAAAAAAAAAAAAAAAAAAAAAAAAAAAAAAAAAAAAAAAAA&#13;&#10;AAAAAAAAAAAAAAAAAAAAAAAAAAAAAAAAAAAAAAAAAAAAA7fjveVB5Ve0rPN9qqAEi0JQssErpUnY&#13;&#10;kQAACYdOzHv+r9160clnGLAAAAAAAAAAAAAAAAADn8NprKZub2tR4u28O8r9y8buRbs+1zZeNhX8&#13;&#10;qeDk3Dg9I4vDbtXc5Ze/ndf+XxNTeyrl3d6OjxdOsY3Fzl2xiyzvVeCq0AlaCYWhkgSSvBVELC6s&#13;&#10;8ktSWaSeWWeSfu5JyJmJ2wiYiY2S1rn9nVneb9zhZpLG4/NJ/c5v9rY2M+ujhvb4aXL0a3c48bdP&#13;&#10;yafyGNvsXcTWuQtqttW+k7/obWi5Rcp71DnL1i7Yr7l6NkvhXeQAAAAAAAAAAAAAAAAAAAAAAAAA&#13;&#10;DkcR8LYv6xp/igrX7CJ5N/MB5kCEwusstAlErqqgAALQQvHJkgKyxXPve4/QzfwWjmh5nbB6gAAA&#13;&#10;AAAAAAAAAAAAAJllmmmhLLCM003Rlll64xORETM7Ib40NsIz+oOJv9RRq6exM/BPxE9P2xUh5JY9&#13;&#10;x97n8kWlzNasWOCxvn5Or0vspl5nm5nDT8/2eudM6Q09pCz5FgcdRs5ZuDj7jrqVI+Oefrj/AAcr&#13;&#10;k5V/Kr79+X0XB07D0634eJGx2iX0RY7OZQSCYIXhlgpKvqvAhdaCyYcRntN4PVGPnxmexttkrOfw&#13;&#10;K8nPLH50k3XLHywXs5F7GueJYnZLGzMLFzrXgZcRMPIWvux2y+I4/JaMqVc5jpeGpPiavviSHm96&#13;&#10;p+6byRdVg69au+Xl7p6+j53q3Y7Jx/P03ip6ev7vNlWlVoValCvSqUa1GeNOrRqycE0sYdcIwdBE&#13;&#10;xVG2lxVVNVFXdq5saUAAAAAAAAAAAAAAAAAAAAAAAAAANy7FPjBlPqf+eViZn2alfJ6ah1NXKiyY&#13;&#10;QlYATDh4eYkZYdSkpSgF4QlImCJRLU22v4nUvrmn+Gdk4f23uWt83k1tHsAAAAAAAAAAAAAAAAA5&#13;&#10;3TumdQauytvhNM4e/wA3lbr3Kyx9CM03B86Pell8cY80PG8cjIsYtrxsiYiGVh4OZqOR/a4NM1VT&#13;&#10;6Q/QnZJ2FljZcmze1e7kyV1DgrU9I4q4jClLHxVqsOef0S8EPOmcLqna6uvydM3R1/R9g7Pf0ztW&#13;&#10;tmVr87Z/6xy98+vu+MveWLxmNw1ja4vEWFni8bZU+JtLDH20KdOSXxSyy80HE3bly7X4l2dsvrFi&#13;&#10;xZxrMWMeIimPSHJw8Tyl681iFloLJhklVlMrKoWghaEw4e8LNK7V+x92d7XbepWzeO9jdRwpblrq&#13;&#10;rESQkuIcHVCfvVJfJN9kYNzpmuZ+l1bLM7aek8v2ct2g7I6P2ho72VGyv/tHP39fe/LXa72Nm0TZ&#13;&#10;JPXvruz/AKRaUkm7VqnDUYxkll73HSd1Sj6ej3oTRfSNL7QYGqR3Kd1XSfp1fCe0PYrWOz8+Lcjv&#13;&#10;W/8AtH1j0/L73ntvXIAAAAAAAAAAAAAAAAAAAAAAAAAAAAAAAAAAAAAAAAAAAAAAAAAAAAAAAAAA&#13;&#10;AAAAAAAAAAAAAAAAAAAAAAAAAAAAAAAAAAAAAAAAAAAAAAAAAAAAAAAAAAAAAAAAAAAAAAO3473l&#13;&#10;QeVXtKzzfaqgBItCULLBK6VJSIAABMOnZj3/AFfuvWj2VnGLAAAAAAAAAAAAAAAD7bDHXuTr8nsb&#13;&#10;epcVfMUruUW471b0tWbt+ruWuba2D0FaWu5cZeaW9uPzb5OH+5rb2bVVw2uTf4uk27fHkb5bCkll&#13;&#10;kllkkllkk8CRgzv3y3ERERshdC/oyqSrvWQtAJWgtC0LwJJZIKIhYXAIdYPmv8ZYZa3mtshbU7mj&#13;&#10;N4NTvehe3crtVd6h5XrNq/R3L0bYad1Ds3vLPfucJNPf235pP7pL/ubWxn0V8N7dLnMvRrlvjxt8&#13;&#10;fNrKeSenPNJUlmknk7uSdsYmJjbDSzExOyVRAAAAAAAAAAAAAAAAAAAAAAAADkcPz5fF/WNL8UFa&#13;&#10;/YRPJv5gPMgQmF1llodZKJXVVAAATBC8MsEqyxXPve4/QzfwTHNDzO2D1AAAAAAAAAAAAAAAAbE0&#13;&#10;Xsx1RraeSrY2vIsVvdtzF/LGWn93vzx9H7mBl6jjYe6vn0bjTNDz9TnvWo2U9Z/m97B0Pso0touF&#13;&#10;O5oUPZTMyyw3sxf0+GaEfo5eqT+Plcrmank5fDVujo+jaXoGBpnHTvq6z9OjaDWt4sheF5e/w8EI&#13;&#10;CWUEgtBErRyZIdSko9V0QutBdaGSVSSWSCqYa41zsr0nr2lPUyVpyPLQk3aGbsOCWrDxb3enh6fs&#13;&#10;4GwwtTysKdlvl0afVNB0/Vqdt+NlXWOf7vFOvdj+rNCTVbmvb+y2Dlm6Gax9OMZYQ+kl65P4eWLs&#13;&#10;cLVcXNjuxuq6PmOrdnNQ0me/Vvo6x9ejVLZNAAAAAAAAAAAAAAAAAAAAAAAAAA3LsU+MGU+p/wCe&#13;&#10;ViZn2alfJ6al6mrlRZMISsAJgSMsOpRKUAvCEpEwRKJam21/E6l9c0vwzsnD+29y1vm8mto9gAAA&#13;&#10;AAAAAAAAAAAF6VKpWqU6NGnPVrVZ4UqVKlJwxmjHqhCCJmIjbKaaaqqu7TzeydkvYeas1bybMa/q&#13;&#10;XGjcBPwVZcZxcOW1ZfVjzUvvcM3m99yeqdq8XF8rB4qvl+76R2f/AKc6hqGzJ1fgo6f8p/T3/B+k&#13;&#10;WhtnmjtnOKhh9H4O0xFtHg5TXpy71WrGHhVKkelPH09Xe4Hz/Mz8vULvi5c7ZfaNK0fTdGsf2+nU&#13;&#10;xEfOfxn1d2YraLQVlf0ZYKyiOaxHNZaCyYZJVZTKyqFoIWhMOsWZ4ejgBE9OSrJPSqySVKdSSNOp&#13;&#10;TqS8MIwj1wjA2zE7YNkVR3auTxfth7DPR+s+VZvZ/PbaJ1JU4as+Plpe0a03lkhz0o+WTo+b33Xa&#13;&#10;V2ty8Tyc7ip+f7/ze+a9o/6a6bqW3K0fZRX0/wCM/p7vg/MjXezjWmzXLzYXWeCvMPdR4eS16ku9&#13;&#10;SrSw8KlUh0Z4ejq7/A+iYWoYmoWvGxJ2w+H6toup6Jkf22pUzE/Kfwn1dIZjVgAAAAAAAAAAAAAA&#13;&#10;AAAAAAAAAAAAAAAAAAAAAAAAAAAAAAAAAAAAAAAAAAAAAAAAAAAAAAAAAAAAAAAAAAAAAAAAAAAA&#13;&#10;AAAAAAAAAAAAAAAAAAAAAAAAAAAAAAAAAAAO3473lQeVXtKzzfaqgBItCULLAulSUiAAAS6dmPf9&#13;&#10;X7r1o9lZxiwAAAAAAAAAAAAAvTp1Ks8tOlJPUqT9xTpkzERtlMRNU92lsPCaCr19y4zE/JqX5nS7&#13;&#10;tr72dTTw2m3xtJrq48jdDadlY2mPoy29lb07ej9G1tVddyrvVt7atW7VPct7ofah6gmF0SsyKIWQ&#13;&#10;tAJWgmFoXh1pklkURCwuAAyygugdazuk8RqCSaa5o8TeeBfW/NP/AOrIs5V2xPDyYmVp+PmRtuc+&#13;&#10;rR+oNG5fARmq1KfLLD8+tv5oeC3FjLtX90c3L5mm5GJxTvjq6kymvAAAAAAAAAAAAAAAAAAAAAAA&#13;&#10;clhvhfFfWVL8cFa/YRPJv1gPNMCEwsssmBJLIqoAAAmCF4ZYdQrLFc+97j9DN/BaOaHmdsHqAAAA&#13;&#10;AAAAAAAAAA57T+mc7qm95BgsdXv6/wArNTl6Enlnm6pXjfyLONR3707IZeHg5Wfd8LFjbL1dojYP&#13;&#10;hcNxN/qmelnslLwTy2MsvteSPo65/t5vI5jN1u7d4MbdHzd/pfZTFx/Nz+Krp6fu3/TpyUpJKVKS&#13;&#10;SnTpywkp06cvBCEPFCDR7ZmdsuviIpju08meWBIuqlZC68vB3+ASygkEwRK0MsFJR6rojmutBdMM&#13;&#10;kFJTLJBVMJgLQtGWWeWaSeWE0k8u7PLNzwjBb74TVETGyXnnaB2POn9RcdktKzUdN5ibhqTWksnt&#13;&#10;apH1Ydx93m81vMHXb+P5eTvj5uN1fshh5nnYHDV8v293weNNT6Q1Fo6/jjtQ4y4x9aPDxFWfnp1I&#13;&#10;eOSeHNNB1uNlWMujxLE7XzbO07M0674OZGyXWmQwgAAAAAAAAAAAAAAAAAAAAAAG5dinxgyn1P8A&#13;&#10;zysTM+zUr5PTcGrlRKYErIAIEjO80gC8ISkTDyIlEtTbavidS+uaf4Z2Th/be5a3zeTW0ewAAAAA&#13;&#10;AAAAAAAADe2yrsedoO1WejeWNl7B6Zmn7bqbMUoy04w7/FS91Vj6Oj3ozQaXU9dwdMjuV76ukfXo&#13;&#10;6rQOx+r6/PiWo7tv/tP06/l979M9lXY+7P8AZTTpXWNsPZjUkJO3anzFOE1Xh7/FS9VKHq8/BzRj&#13;&#10;F871PXM7U57tydlPSP5vfb9A7IaRoEd+xG2v/tPP3dG9ZWll1cskCCFkphaCsr+jLBVVZELrQXWh&#13;&#10;kgpJKyELIXhaHXASyy9QLQEwshZwOpdKab1niLjA6qw1hncRde7WeQob0OH50seuWaHDzRhwRh43&#13;&#10;tj5WRiXfHxZmJYmdgYWpY/8AaZ9MVUz6S/nbfeX45AAAAAAAAAAAAAAAAAAAAAAAAAAAAAAAAAAA&#13;&#10;AAAAAAAAAAAAAAAAAAAAAAAAAAAAAAAAAAAAAAAAAAAAAAAAAAAAAAAAAAAAAAAAAAAAAAAAAAAA&#13;&#10;AAAAAAAAAAAAAAAdvx3vKg8qvaVnm+1VACRaEoWWBdKkpEAAAmHTsx7/AKv3XrRyWcYsAAAAAAAA&#13;&#10;AAAAO14XSOSy25WqS8isvy9bv+rKxr2Vbtbo5thi6dfyOKd0Ns4nAY3DSe1KPbvDuqvdtXdv3L08&#13;&#10;TocfDsY0eXzc48JZEshBCyUgmF0St6Lqyj1XgqtAJWgmFoZIEkrwVRCwuAQBmlBYEwQtBHpQQtz3&#13;&#10;S11qDZzj8nv3OJ3MZe/kvkpv9rPsahXb4bu+GlzNGs3+PH3T8mlcrhslhbjk2StalvP4E3gzerM3&#13;&#10;Fq9bvU9625m/jXsavuXocW9HgAAAAAAAAAAAAAAAAAAAAA5LDfC+K+sqX44K1+wieTfrAeZAhMLr&#13;&#10;LLQJRKyqqQAATBC8MsBWWK5973H6Gb+C0c0PM7YPUAAAAAAAAAAAB9Fra3V9cUrSyt693dV5+LoW&#13;&#10;9tS3ppvsVqqpop71fJei3Xdr8O3vl6M0TsCu7rib/Wdaayod3JhbOp2yb15/B+z9zQ5mt008GJz6&#13;&#10;uy0zslcuedqW6On6vUmIw+KwVlTx2HsLbHWVLuKFtT4Pt8rmrt27er8S9O2XdY+NYxbXg40REOUg&#13;&#10;8mRCyYWZJf4ki6qVkLwvKJZgAWgheGSCkq+q8CF1oJWhklRJLJBRMJFmSC0rSuqq4zMYPEahsK2L&#13;&#10;zeOtcnYV/dLa7pcMOHxw8UfLDnelq9dsV+JZnZLxyMXHzLPgZURMPIe0Dsbb2y4/J6DrT5G1hw1J&#13;&#10;8BeVO2yw+jn6p/RHgj6XU4PaCivy83dPV881fsVdtefpO+Ok8/d1/nN5burS6sbmtZ3ttXs7u3qR&#13;&#10;pXFtdUoyzyx8UZY88HSU1U109+jk4S5buWq/DuxsmHzrKAAAAAAAAAAAAAAAAAAAAANy7FfjBlfq&#13;&#10;f+eViZn2alfJ6bh1NXKiUwJWQAmHXBEjKolIC8ISkTBEolqTbZHg0fQ+u6f4Z2Th/be5a3zeT20e&#13;&#10;wAAAAAAAAAAADu2htnWsto+UhitIYS6ylaWaHKrruaNGEfCqVI9GX+Me9CLDzM/EwLfiZU7G00rR&#13;&#10;tS1q/wD2+nUzM/KPxl+j2ybsQdIaR5NmNdz2+s9QU+CpLYz0o8ipTeSSPPV9M/N5vfcDqnarKyvK&#13;&#10;wuGn5/s+zdn/AOnenadsydV46+n/ABj9ff8AB7Dp05KUklKlJJTp05IU6dOnLwQhCHVCEHKTMzO2&#13;&#10;X0aIimO7TyXghaGSHWrK0skCCFkpWgrK7LBWUeu5YhZaCyYZJVZTKyqFoIXhaHXASywBaAmFkLJh&#13;&#10;3uHg4ESl/N4/QD8WgAAAAAAAAAAAAAAAAAAAAAAAAAAAAAAAAAAAAAAAAAAAAAAAAAAAAAAAAAAA&#13;&#10;AAAAAAAAAAAAAAAAAAAAAAAAAAAAAAAAAAAAAAAAAAAAAAAAAAAAAAAAAAAAAAAAAAO3473lQeVX&#13;&#10;tKzzfaqgBItCULLAtKlSVhAAAJh07Me/6v3XrRyWcYsAAAAAAAAAAOWxeEyOYqbllQ3pPlLifuJX&#13;&#10;lcvW7Uba2RYxb2ROy22thdG47Gbla59v3nz6vcy/da27l3Lm6ndDfY2nWbHFXvl3FiNpCUC6JRK6&#13;&#10;IRCyywJhdErMiiFkLQCVoJhaGSBJK6qIWFwCAM0oLAlC0JQsvBWRgvbCzyVvPaX9tSurep8lWTRc&#13;&#10;rt1d6jmpdtW71Hh3Y2w03qLZjXocZdafnmuaX/Z9fu4erN323x9Spq4b7nMzQ6qfMxOXRqetRq29&#13;&#10;WejXpVKNal0KlKrJwRg2kTFUbaXP1U1UVd2vmxpQAAAAAAAAAAAAAAAAAAA5LDfC+K+sqX44K1+w&#13;&#10;ieTfrAeZAhMLrLLQJRK6qoAACYIXhlgKyxXPve4/QzfwWjmh5nbB6gAAAAAAAAAANv6K2N6k1VxN&#13;&#10;5fSzYHDT9PlV5S7ZPDzKf+ceb0tVmatj43BRvqdFpnZvNz/Mu8NP85Q9aaT0JpvRtvxWGsZeUzyb&#13;&#10;lxkrnpVp/vf5Q5nM5ObkZdW27O59C0/SsLTaO7jRv6+ruUOtiS2LLDqUlKUJhdMLMkhIuqlZC8LS&#13;&#10;9YlmBIJgheGWCkqrohdaC6YZJVJTLJBVMJgLQySreiZ5LqoWghaEoS6NrbZppPX9tGTN2EJL+Wnu&#13;&#10;WuYsuCWvJ97woeSbhgzMLUMrBq8md3T0anVNE0/VqNmVG/r6vEe0HYfqzQ/H39CnHP6fp8M/spYU&#13;&#10;Y71OX6Wn1y+nnl8rssHWMXM4Kt1XR8w1fsvqGl+bRxUdY+sNLNu5oAAAAAAAAAAAAAAAAAAABuXY&#13;&#10;p8YMp9T/AM8rEzPs1K+T01Lw8HO1cqLEcxK6AEw6yRlh1KJSgF4QlImHeRKJak22fE+3+u6f4J2T&#13;&#10;h/be5a3zeT20ewAAAAAAAAAD78Xisnm7+2xWHx95lMleVOJtLDH20alSePillhzqXLtuzR4l2dkP&#13;&#10;axj38q7FjGiZqn0h7s2UdhndXXJs1tWuprOhHgqyaSxVz2yPkrVoc0vok4Y+dBxeqdraafJ0zn1n&#13;&#10;6Q+q9n/6a13NmTr87I/6x9Z/T4vf2n9O4PS2LtsLpzE2OFxdr7hZY+3hJLw+OPjmj34x54uIvX72&#13;&#10;Tc8bImZl9cxMLEwLH9thUxTTHpDnpfS8JZSyBMBaGSHoVlMssCCEpStBWV/RlgrKPVYhZaCy0MkF&#13;&#10;JJWQhZC8LQjwREssvUC0BMc1kLLS8CJS/m7foB+LQAAAAAAAAAAAAAAAAAAAAAAAAAAAAAAAAAAA&#13;&#10;AAAAAAAAAAAAAAAAAAAAAAAAAAAAAAAAAAAAAAAAAAAAAAAAAAAAAAAAAAAAAAAAAAAAAAAAAAAA&#13;&#10;AAAAAAAAAAAAAAHb8d7yoPKr2lZ5vtVQAkWhKFlgldKiRAAAJh07Me/6v3XrRyWcYsAAAAAAAAAA&#13;&#10;Nn6dv7mzx9rxU/a/yU7DvWqLlW9k4+bfxp2U8nerPKW130fca35KdgXLFdvf6Ogxs+xk8Mbpcox2&#13;&#10;xhILIlEshBCyUgmF0SuyKK+qyFoBK0EwtDJAkleCpCwsAAzS9QLAmCF4ShK8qsjFeXtpj7ee6vbi&#13;&#10;la29Pu6tafgTRRXcq7tHNS5dt2aPEuzshqHUG06eaM9tp6nxcv8A2lc0/wAEv+rb4+mRHFkOaze0&#13;&#10;E/Z4Xxajurm4vK89xdV6tzXqe6Vq9TejFtYppoju08mgm5Xdnv3N8vnAAAAAAAAAAAAAAAAAAABy&#13;&#10;WG+F8V9ZUvxwVr9hE8m/WA8yBCYXWWWgSiV1VQAAFodaFoZIJRLFc+97j9DN/BMc0PM7YPUAAAAA&#13;&#10;AAAAByOH58vi/rGl+KCtfsG2Y3w9o4fWl/YblG/3sha/Pmm7ZL97v/b+1zmRplq5x2d0uo0vtXlY&#13;&#10;nlZ3FT8/39/xbRx2VsMrS42xuJav5Sn4Uvpg0l6xdsVd26+gYWoYeoW/FxJ2uSh1vGeTNZnmlMBM&#13;&#10;LJhZkl4SRdVK0ELwtL9vCJZgSCYIXjkyw6lJV9V0QutBdMMkqkplkgqmEizJL9iyZXVVWgheFoIl&#13;&#10;Lpmstouk9B2vHZ/IySXVSnxltibTp16nqyeLm648EvlZmFp2XnV7LEbuvo1Wqa1p2kW+9mTv6ev8&#13;&#10;+TxZr/b1qzWEK+Pxc02mcDU4ac1pY1+21JfpKvNHg8kvBDn5+F2mBoWJieZd31Pl2sdr9R1Lycfh&#13;&#10;o+7nP4z+nzaGbVzYAAAAAAAAAAAAAAAAAAADcuxT4wZT6n/nlYmZ9mpXyempeqDVzzUWTAlZACYd&#13;&#10;ZIyvNKQF4QlImCJRLUm2z4n2/wBd0/wTsnD+29y1vm8nto9gAAAAAAAAAHoLsdb+9xmrMrfY+6rW&#13;&#10;d1Qw3QrUJ+CPukvN5Yc3V1Ra3U7Nq/Y8K9G2GTiZ+Zpt+MrAqmmqOj9HdL7XaVSFO01RR4meHQ9l&#13;&#10;rSlwyx5vDkhzw9Mvj6oODzuz1VPmYXLo+udnv6m493Zi6/Gyf+0cvfHp7vhDdltc215QpXVpcUbq&#13;&#10;2rS71K4t6sJpZoeSMHOVUV26u5c5vq9m/ZybUX8eYmmfWN8Pth1POXqlAmAmGSVSUyyQ9KYTCyUr&#13;&#10;QVlf0ZYKyj1WIWWgstDJKrJKyqFoIXhMOsSzS9QLQCFkPReVWR/N0/QL8WgAAAAAAAAAAAAAAAAA&#13;&#10;AAAAAAAAAAAAAAAAAAAAAAAAAAAAAAAAAAAAAAAAAAAAAAAAAAAAAAAAAAAAAAAAAAAAAAAAAAAA&#13;&#10;AAAAAAAAAAAAAAAAAAAAAAAAAAAAAAAAO3473lQeVXtKzzfaqgBItCULLBK6VJSIAABMOnZj3/V+&#13;&#10;69aOSzjFgAAAAAAAAABsLE/B1r+jY9ftKy5JKHL2eYuLboVfbFH/AMTGuYtFe+nm2uLqt6zw3d8O&#13;&#10;02t5b3cu9Qqf92wK7ddudlTobGTZyae9al9jyl7SyIhELLLJFoShZkVlX8F1VoBK0EwtDJAkleCp&#13;&#10;CwsAQ6wZoAsCYIXgmm3Yb03Rll8KZCZmIjbLXOf2jY7Hb9viJZMnefl/kpf932NjY065c4r26Giz&#13;&#10;dcsWODG3z8mmcrmsnmq/KMld1Lif5OTwZfVlbi1ZtWKe7bcrk5eRl19+/O1xb1Y6setWXtR7KELA&#13;&#10;AAAAAAAAAAAAAAAAAAOSw3wvivrKl+OCtfsInk36wHmmCYTCyVloEoldVUAABaCF43MkvUKyxXPv&#13;&#10;e4/QzfwWjmh5nbB6gAAAAAAAAAOTwkOHM4j6zpfjgrX7A9OMB5Pqt69a2qyV7erUo1pO5q0p+CLy&#13;&#10;uUU3Ke7Xye1i/exrnjY8zEth4fXHBu0MzJ/9dQk/FL/p+xp8nTJ9rGdzpfa+J8nVPjH1j9Pg2Rb3&#13;&#10;FC6oyV7atTr0Z+4qUp+GDTV01UVd2vm7i1dtX7fi2ZiYfRBR6wsmFmSX9hIuqlZC8Ly8PDzCWWAJ&#13;&#10;BaHeRK0cmSHjUk9V0QstBeVqWSX0qSSyQVTCYELQyQWWldVRxWaz+G03YVcpncla4uwpd1XuqnBw&#13;&#10;x692WHXNNzdUOd62bF7IueFYjbLxyczFwbP9xlzEUvI+vuySvrzjsboS3nxtrHhpz56+pwjVm/Ry&#13;&#10;dUnpjwx5/BdZgdnKKPMzt89HzjWO3N675GkRsjrPP3R6fzk8vXd5d5C5r3t9dXF7eXNSNW4urutG&#13;&#10;eeabxzTR54unooot09yjdDgbl25eueLemZmXzLPNjeDJAAAAAAAAAAAAAAAAAAAAbl2KfGDKfU/8&#13;&#10;8rEzPs1K+T01L1NXKiyYErIATL1okZYKJSAvHJCUiYIlEtSbbPifb/XlP8E7Jw/tvctb5vJ7aPYA&#13;&#10;AAAAAAAABvnYHD/j2cj4sRD8cGFnexClfJ6qlauXlLsOB1NmtN3HH4q8mpSTT71e0qdKlP1d1L9n&#13;&#10;XzR8sGFlYONmU92/G/5t5onaTV9Au9/T6t3rE8p931je9CaW2o4XNcXaZPcwuSm6Pb6nap4+bP3v&#13;&#10;RHx8EIxclnaJk43mWt9Pzfb+z39QNJ1jZj5nBc+/lP4T9J+baLSO+TATDJLwKytLJAghZKVoKyv6&#13;&#10;MsFVViF1oLLQySqSSshC0ELwmHWJZodQLBCyF15eFWUv5un6Bfi0AAAAAAAAAAAAAAAAAAAAAAAA&#13;&#10;AAAAAAAAAAAAAAAAAAAAAAAAAAAAAAAAAAAAAAAAAAAAAAAAAAAAAAAAAAAAAAAAAAAAAAAAAAAA&#13;&#10;AAAAAAAAAAAAAAAAAAAAAAAAAB2/He8qDyq9pWeb7VUAJFoShZYJXSpKRAAAJh07Me/6v3XrR7Kz&#13;&#10;jFgAAAAAAAAABsTFfB9p+iY9XtKy5BMIAZ5N6Sbekmmkm8xSrZMbJXorqt1d+jm7BZ5uaXoXku/9&#13;&#10;NIwrmLE77bdY2rz7GV8XZaNWnWk4ylPLUkYc01Uzsqby3couU9+3yZh6AmF0Sv6LqqrwVWgErQTC&#13;&#10;0MkCSV1UQsLgEOsGaXqBYHVM9rLEYGE9KpU5Zfy/1G2/mj4LJsYd2/vjkwMzVMbD4at9XRpPPauy&#13;&#10;+fmmkuK3J7L8xtuaX73zm5sYlqxvp5uTzNTys2e7Xujo6uymvAAVj1qy9qPZQhYAAAAAAAAAAAAA&#13;&#10;AAAAAByWG+F8V9ZUvxwVr9hE8m/WA8yBCYXWWTAklkVUAAATBC8MsorLFc+97j9DN/BaOaHmdsHq&#13;&#10;AAAAAAAAAA5XA8+cw31rR/HBWv2ETyemmA82WVSUrIHIY7KX+KrcdY3E9H8pT8Gb1oPG9j2r9Pdu&#13;&#10;s/A1LN0254mJOz8m0MNrWxvd2jkYS4+6j8pNN2ub7fB+39rRZOm3bXFa3w+haV2qwszysvhq+Xx/&#13;&#10;V3eHja6HWM0sO/wolKyBZC8cl5eDhh1CWUEgtBErRuZIftUk9V4Ec1vRaCyYZIKSmWSCqYTAhaEV&#13;&#10;a9G2o1bi4q0qFCjTjVrV61SEssssOeMYxj1QXiKqp7tPMrqpop79fJ5w172RmGw/HY7RlGln8jLw&#13;&#10;05spX4YW0kfN79T7OCXyxdDgdnr17zMzdHT1/Zwur9tcXG8jTOKrr6fu8fai1Rn9WX82S1DlLrJ3&#13;&#10;UejT4+boyQ8UksOjLD0Qddj4uPiW/Dx42Q+a5ufmaje8fNqmZcAyGGAAxvBkgAAAAAAAAAAAAAAA&#13;&#10;AAAANy7FPjBlPqf+eViZn2alfJ6bh1NXKiSBK6AEwRIyw5oKpSgF4QlImHMiUS1Jts+J9v8AXdP8&#13;&#10;E7Jw/tvctb5vJ7aPYAAAAAAAAABv3YFD/jOfj3oYyT8bBzvYhSt6mlayXlKyFVoIXh3zTG0LPaah&#13;&#10;Tt5ansli5Oj7G3lTuYc3cT9cvV5ZfI1ebo2Lm8cbqurtuz/brWNC2WK+O30n0/CfT5x9z0VprW2B&#13;&#10;1PLCSxueIvoS71TGXfRqQ6+rvTQ9HD5eBx+bpuVgz5sbuvo+4aD2p0ftBR/oqtlf/Wd0/v7ncYNd&#13;&#10;LpZZIEIhZKy0FZX9GWCsoWgQstBZaGSVWSVlULQQtCYCzNL1QBYIWQu6rrDXWktn2Inzusc9j8Fj&#13;&#10;ZOjJUvKnSnm+bTkhwzTzeSWEYsnEwcvULvgYlMzLX6nq2m6Njf3ep1RTT9/0jnPufzzvuz8fAAAA&#13;&#10;AAAAAAAAAAAAAAAAAAAAAAAAAAAAAAAAAAAAAAAAAAAAAAAAAAAAAAAAAAAAAAAAAAAAAAAAAAAA&#13;&#10;AAAAAAAAAAAAAAAAAAAAAAAAAAAAAAAAAAAAAAAAAAAAAAO3473lQeVXtKzzfaqgBItCULLBK6VJ&#13;&#10;SIAABMOnZj3/AFfuvWjks4xYAAAAAAAAAAbExfwfafoWPV7asuQTCAGWVWUrIGahcVraffoVJqcy&#13;&#10;ldFNcbKntZyLuPV37Uu0Weco1ehddoqflPBYVzGqp30OgxdWtXeC/un5OdYzbxO3kshdkVVXgqtA&#13;&#10;JWgmFoZIEkrwVRCwuAmXrBxuUzuLwlDjshdSUvydCXnnm9WV62rFy9VstsfJy8fEo79+Wm8/tCye&#13;&#10;T37fG72LsvnSe6Tfe732NvYwLdviub5ctma1fv8ABY3R82vo9bYNKgAAAFY9asvaj2UIWAAAAAAA&#13;&#10;AAAAAAAAAAAAclhvhfFfWVL8cFa/YRPJv1gPMh1kJjmusstBEoldCoAAC0ELwyS9QrLFc+97j9DN&#13;&#10;/BaOaHmdsHqAAAAAAAAAA5fAQ4c7hvrWl+OCtfsInk9MMB5s0OpSUpQAAOxYbUuSw8ZadKpyi0h/&#13;&#10;U6/PDg82Pg/w5++w8jCs5G+d0t5pfaLP0vgp30dJ+nRtnC6lxuYhLTp1OT3cf6nX5o8Pm/O/56mh&#13;&#10;ysO9j76uT6RpevYGqx3bM7Kuk8/3dkYbdLIXheXviWUEgtBWVoZIKyj1XRHNdaC6YZJVJTLJBVMN&#13;&#10;Qa7206T0Tx1nJVhns7T6HsTjq0OCSb6Wpzwk9HPN5G3wNGy83jndT1c5q/anTtK8qOKvpH1n0/P7&#13;&#10;njHW207VuvKs0uXvo0MZCffoYWw4ZKMvi4Ydc0fLNw/Y7PC0zFwY8qN/V8u1XX9R1irZkzw9I5fv&#13;&#10;72vWwaUAAABjeDJAAAAAAAAAAAAAAAAAAAAbl2Kc+oMp9T/zysTM+zUr5PTcOpq5USQJXQAmHWSM&#13;&#10;rzSkBeEJSJlRKJak22fE+3+u6f4J2Th/be5a3zeT20ewAAAAAAAAAD0BsBh/xXUMe/DH0/xRYOd7&#13;&#10;MKVvUcrWS8pXVQmAtHJZeEr0556c8lSnPNJUpTwqU55JuCMIw54RhFFURVT3auS1Fy5ar8W1OyYb&#13;&#10;f0xtZyeMhStM/TqZeyk6Mt3J7vLDg/ZP9vBHn4eGLm87s/ZveZibp6en7Pp/Z7+pubh7MXXY79PX&#13;&#10;/l7+v5/i9BYbOYnP20LzEX1G9ow6NTi+aaWPimljzy/a5O/jX8W54eRGyX2nTNV07V8f+606qKqf&#13;&#10;5zjnHvcu8WxWh3lZX9GSCso9V0LLQXWhkgrJKyqFoIWhMBZnh1QB8t9kLHFWdzkcne2mOx9nSjcX&#13;&#10;l9f3MtOnJLDrmmnm5oQWot13a/DtRtl53b1nHtzfvzEUxzmd0PCW13s2sLh+VYTZTaUtQZKHDRqa&#13;&#10;qydKaW1px8dKnzTVY9fPHdl4YcPTg7jSexd695+qbo6evv6fzk+Sdpf6r4mLtxOzsd6r/tPL3Rzn&#13;&#10;5R+L85NWay1TrrMVs9q7OX+eytf+s31XhhLLwxjuyS9zJLzx4JZYQhDxPomJh4uDZ8DEiIh8O1LV&#13;&#10;NQ1fJ/vNSqmqr7/p0j7odSFgAAAAAAAAAAAAAAAAAAAAAAAAAAAAAAAAAAAAAAAAAAAAAAAAAAAA&#13;&#10;AAAAAAAAAAAAAAAAAAAAAAAAAAAAAAAAAAAAAAAAAAAAAAAAAAAAAAAAAAAAAAAAAAAAAAAAAHb8&#13;&#10;d7yoPKr2lZ5vtVQAkWhKFlgldKk80iAAATDp2Y9/1fuvWjks4xYAAAAAAAAAAbFxvvC0/QMer2lX&#13;&#10;3phADKrKVkAAD77PI3Nn7nPvUvyNTqeNyzRc3zzZuLn38WdlPLo7ZZZW2vOjvcTX/JVGDcsV2988&#13;&#10;nS4uo4+Vwxuno5ZjsxdVaAStBMLQyQJJXgqiFhd891d21lQnubuvStqFPu6tafggmmiquru0c1Ll&#13;&#10;y3ao8S7uhqrO7SJunb4Cnu//ADG4k/DL/q2tjTv+V9zmZrv/AK8P4tWXFzcXdae4uq1W4r1O7q1p&#13;&#10;+GLaU000R3aeTnblyu7V37m+WBZQAAAABWPWrL2o9lCFgAAAAAAAAAAAAAAAAAAHJYb4XxX1lS/G&#13;&#10;rX7CJ5N+sB5gmF1lliUSuqqAAAsheGXvJVnmw3Pve4/QzJjmh5nbB6gAAAAAAAAAOZ078PYb6zp/&#13;&#10;iVuewieT0swHmyyqSlZAAAvL6EqyyQRO/dKaJmme9Tzd3w2tr+x3KOQhPkbX8pNN2yX7fC+39rV5&#13;&#10;OmWrvFZ3S7HSu12Vi+Tn8VPX1/f+b208blbDK0eOsbiSt+Up+FL60rQ3rF2xV3br6Lg6hh6ja8XD&#13;&#10;nbDkoQ4XkzWcAFoKrxyZIeRWVZ5rwRC60F0w6hq7X2l9D23H57IyUq89PftsZb9OtU9WT/OPBL5W&#13;&#10;ViYGVnVd2xG75NbqesYGlW+/mTv6es/z4PHWvNu+qdV8dYYiafTWEn7XxNnW7dUl8+p/lLweXhdf&#13;&#10;gaFi4nmXt9XyfMtX7XahqPk43DR93Ofxn9Pm0Y3jkgAAAAAGN4MkAAAAAAAAAAAAAAAAAAABuXYp&#13;&#10;8YMp9UfzysTM+zUr5PTcOpq5USQJXQAmHWSMsOp5pSAvHJCUiZetEolqTbZ8T6H15T/BOycP7b3L&#13;&#10;W+bye2j2AAAAAAAAAAeg9gEP+I6k/UqX4pmDnezClb1BK1kvKVlULQPVeOSy8CYIlEroUfdj8lf4&#13;&#10;m6p32Nu69ld0u5rUJ+D7PLDyPG9Ys5Fvwr8bYZ2n6lnaVk/3en1TTV9383/hLe2ltsFCtxVnqijy&#13;&#10;ar3EuWtKfQj68ng/Z+yDls7s9XR5mFvjo+zdnf6n42Rsxe0Ed2r/ALRy98en5fg3fbXNvd0aVzaV&#13;&#10;6NzbVpeMo3FvV3pZoemDma6K6Ku5XzfWrN61kWvGsTE0z6w+uDzldaBCy0FloZIKSSshELQQtCYd&#13;&#10;Ys8wbXOyw2e7NeU4nEVZNbato8NKbF4i5hxFGf6av1Q9WXem5uCO66fSeyuoal5t3ho6zz90Pn3a&#13;&#10;T+omi6FtxsbjudI5R+M/SNs9dj8xdp22vaFtavOO1XmZ/Y2nV42y05je12lL0U/Cm5+6n3pvK+l6&#13;&#10;Zoun6VRsxY39fV8E1/tVrXaO73tRq4fSmN0R7vrO2Wp22c4AwMVsQAAAAAAAAAAAAAAAAAAAAAAA&#13;&#10;AAAAAAAAAAAAAAAAAAAAAAAAAAAAAAAAAAAAAAAAAAAAAAAAAAAAAAAAAAAAAAAAAAAAAAAAAAAA&#13;&#10;AAAAAAAAAAAAAAAAAAAAAAAAAAHb8d7yoPKr2lZ5vtVQAkWhKFlglZKkrCAAAS6dmPf9X7r1o5LO&#13;&#10;MWAAAAAAAAAAGxsd7ws/1eVj1e0rL7koAZVZSsgAAAShH4Ocss1cW/Qre2aP/iYt3Gor30821xdW&#13;&#10;vWZ7l/fHzdttb22vJd6hU3vn0+/BgXLddudlTpcfJsZNPesy+p5shaCYWheCZJX4d2G8qj75a/zu&#13;&#10;0HHY/ft8XuZK7/K73apft8L7GfY0+5c4ru6GnzNasWODH3z8mn8pmclma3H5C6qV/wAnT8GX1ZW3&#13;&#10;tWbdmnu23L5GVfyq+/flxb1Y4AAAAAACsetWXtR7KELAAAAAAAAAAAAAAAAAAAOSw3wvivrKl+NW&#13;&#10;v2ETyb9YDzCEwusskklkVUAAAWQvDIKyxXPve4/QzLRzQ8ztg9QAAAAAAAAAHN6b+H8P9YyfxUue&#13;&#10;wieT0owXmySqSldAAAvKKyyQCEizNb3Fe0rSXFtWqUK9PuKtKfgipXRRcp7lzk9sfJv4l3x8aZiW&#13;&#10;yMLr2XoUM3T/APr7en+KT/T9jS5OkzHHjfB32lds6KvJ1XdPWPrH6fBs6hcULqlJXtq1O4o1O4q0&#13;&#10;Z+GEWmqpqoq7tfN3Vq7av2/FszExLMh6LQ5kStDJKpJ6uOzGbxGn7Crk81kLXG2NHuri6q8HDHxQ&#13;&#10;8cfI9LFi7kXPCsxtl45OVjYdnx8qYil5T112Rd3c8djtDW81jQ9zmz19S4ak36On1S+mbh9EHV4P&#13;&#10;Z6mnzM7n0fPNX7bXK/I0ndHWefuj9fk8x3l7eZG5rXt/dXF7eXE/GXF1d1ozzzR8s0XS0UUW6e5b&#13;&#10;3Q4O7du37ni3pmZl8y7zAAAAAAAY3gyQAAAAAAAAAAAAAAAAAAAG5tinw/lfqj+eVh5n2atfJ6Zh&#13;&#10;1NZLzWIEroATAkZnmkAXhCUiYdaJRLUm2z4n0Pryn+Cdk4f23uWt83k9tHsAAAAAAAAAA9Ddj/D2&#13;&#10;7qb9Vo/xmYGd7MKVvTsGtl5SshVaCPVeFl45JTBEoldCgCUJh2PT+qs5pmvx2JvJqdOebfr2VbpU&#13;&#10;p/Wl+zr7rysLLwMXNp7t+N/X1dFoXabWOz9zv6fVw+sTvifd9Y2S9F6V2pYPO8VaZHdwuTn6EtO5&#13;&#10;qdqnj5s/+UfH33H5+hZWJ5lrfS+5dnf6gaPrUxj5XBc6Tyn8J+k7Pu2totHDvloLrQySqySsqhqb&#13;&#10;adtu2e7JrTf1RmJZ8rUpcbZ6bxfBUuqn3PBl86fdlbXTNF1DVq9mLG7rPJz2vdq9F7OWtuoVcXpT&#13;&#10;G+Z931nZD8yNrfZU7QtpkLrFY6tNozSVbtU2Gw9zHjasv09fmmm9WG7L5Ivpek9ltP03zbnFX1n6&#13;&#10;Q+CdpP6h61r23GscFrpHOfxn6boeYXTuAAAAYGK2IAAAAAAAAAAAAAAAAAAAAAAAAAAAAAAAAAAA&#13;&#10;AAAAAAAAAAAAAAAAAAAAAAAAAAAAAAAAAAAAAAAAAAAAAAAAAAAAAAAAAAAAAAAAAAAAAAAAAAAA&#13;&#10;AAAAAAAAAAAAAADt+O95UHlV7Ss832qoASLQlCywSulSUiAAATDp2Y9/1fuvWjks4xYAAAAAAAAA&#13;&#10;AbHx/vGz/VpWPPtKvtTCAGWVWUrIAAAEoRK6FfVlkmmpzb9OaaSeXuZ5JiaYqjZL0t1126u/b5ux&#13;&#10;2Wemh2u9l3vp6crCu4nrab/E1r/hl/F2ajVpV5OMpTyVJPnSMKaZpnZU6C3cou09+3vh1/N6txWD&#13;&#10;hNTqVeU3v5lb9f3vmsmziXb++OTCzNSxsThq3z0aczmrMtnYzU61Xk1l4Nlb9z975zbWMS1Y3xzc&#13;&#10;tl6lk5fDVujo6wymvAAAAAAAAAVj1qy9qPZQhYAAAAAAAAAAAAAAAAAAByWG+F8V9ZUvxq1+wieT&#13;&#10;frAeaUwmFkrJJJZFVAAAEoXhlFZYrn3vcfoZlo5oeZ2weoAAAAAAAAADndM/GDD/AK/Ipc9hE8np&#13;&#10;JgvNklUlK6AABaUhWplgEJFgAHKYvL5DEVuOsLielvTdso9ck3rSse/j2cinu3Ww0/Vc7S7niYk7&#13;&#10;unpLa2F1vj7+ElDIbuOu/nzzdrm+93vt/a0OTpt21xWt8Po+k9rMHP8AKyuGv5fH9XdqlWlQp1K1&#13;&#10;apTo0aUkatWtVn4JZZYd+MWuiJqnZHN1k1U0U9+rk89657IPC4bjsfpGlSz+Sl6E2Rqe9pI+Tv1P&#13;&#10;s5vK32D2fvXvMy90fP8AZxWrdssXF8nTeKrr6fv/ADe8kai1Rn9V33shqDJ3ORuPkuNm6EkPFJJ1&#13;&#10;Sw9DrcfFx8Sjw8eNkPnObqGZqN7xsyqZlwDIYQAAAAAAAADG8GSAAAAAAAAAAAAAAAAAAAA3NsU+&#13;&#10;H8r9UfzysTM9hWvk9NQ6mrl5pIEroATL1onkMqiUgLwhKRMESiWpNtnxPt/ryn+Cdk4f23uWt83k&#13;&#10;9tHsAAAAAAAAAA9E9j9751R+gofxnYGdyhSt6ala2XlK6qEwPVaFl4SmCJRK6FAEoTCYHqvC8Fua&#13;&#10;JbC0ttGz+moU7aNT2VxUnR9jryp3MPo5+uX98vkabP0XEzeON1XX9Xcdne3+s6Fsx73Hb6Tzj8J9&#13;&#10;Pw3w9HaZ1tgNUybuPuuKvd3eq4y76NWH2eFD0OOzdNysGfOjd19H3fQO1Wjdore3Aq4v+s7p/f8A&#13;&#10;GNr6tWa00roTEVM5q7OWGCxlPo8fe1eeeb5tOSHSnm82WEYvDFw8rOu+BiRMy2mp6pp+kY393qVU&#13;&#10;U0/f9PWfc/Oja32amezkLrC7LbStprFz8NGpqXIU5Y3dSH0cnPLS9PSm7/RfQtJ7GWLHnapvnp6f&#13;&#10;v/Ob4h2j/qnl5W3F7Px3af8AtPP3ekfOfweG729vcld3OQyN3dX9/eVo3F3e3teM9SeePXNNNHnj&#13;&#10;F29FFFqjw7e6HyW7du37s3r8zNU85l8q7zAAAAYGK2IAAAAAAAAAAAAAAAAAAAAAAAAAAAAAAAAA&#13;&#10;AAAAAAAAAAAAAAAAAAAAAAAAAAAAAAAAAAAAAAAAAAAAAAAAAAAAAAAAAAAAAAAAAAAAAAAAAAAA&#13;&#10;AAAAAAAAAAAAAAAADt+O95UHlV7Ss832qoASLQlCywSulSUiAAATG107Me/6v3XrRyWcYsAAAAAA&#13;&#10;AAAANj4/3jZ/q0rHq9pV9qYQAyqylZAAAAlCJXVVXgtC0PgyWUx+It+VZG6pWtHz+uPq+Neiiu5P&#13;&#10;doelFuu5V3aGn8ztTyc9Sajp/jMda/KV55unP/tbCjTrUxtv75bjGxrlinnO/o+HHahtL6O5W9rX&#13;&#10;M3g1JuaP2prsVUb45NZkYN21x074c88WCAAAAAAAAAArHrVl7UeyhCwAAAAAAAAAAAAAAAAAADks&#13;&#10;N8L4r6ypfjVr9hE8m/WA80phMLJWSSSyKqAAALIWhkSiWK5973H6GZMc0PM7YPUAAAAAAAAABzum&#13;&#10;fjBh/wBfkUuewieT0kwXmzKSlKAABeVKsskEEJFgAFpUSrLWWvdrmkNn9OejkLvl+Z3N6jgsdNvV&#13;&#10;fv8Aekh6fs4Wbiadk5k7aOXVn4Wl5WdO23y6vJOb7I/W2oLrk2RjxelZZ+0aatbmaEsnl3vCm/d4&#13;&#10;oQb+1oOHZjxLft9XWXtLuXMCMGK52R8Pg7VhNSYnUFHjMdc71SWXerWlXmqS+mX/ADY17Hu2J2XH&#13;&#10;G5eBk4VXdvxuc68WGAAAAAAAAAAxvBkgAAAAAAAAAAAAAAAAAAANzbFPh/K/VH88rDzPs1a+T0zD&#13;&#10;qayXmsQJXQAmHWiRmUSALwhKRMESiWpNtnxPt/run+Cdk4f23uWt83k9tHsAAAAAAAAAA9Fdj975&#13;&#10;1T+gt/4zsDO5QpW9Mwa2XlKyFVoI9XpHJZeBMqJRK6FABCVoHqvC0FkSVKtOhSqVq1SSlRpSRq1a&#13;&#10;tWbghLDxo2TM7IV2TM7IeG9svZyaR0PPXxGy/iNa6ptp+jnKdeMLG3n+dCpL0q00PM4JfOdRp3ZW&#13;&#10;/mR38/dT09Z/T3/B2midlc+7cjLyZmiI5bPa/b+bnji27LDVmtcvyvbBk8hn7uftNDUHGTTcVJw9&#13;&#10;xxXek9T9ketv57MYuFa7ukxER0brtL2aztVuf3tmuaqtnKqdvwn0b0x2Tx+Xs6OQxd5bX9lX9yub&#13;&#10;WrvStNct12qu5c3S+X5GPfxbvgZMTFUPtVeIAAAADAxWxAAAAAAAAAAAAAAAAAAAAAAAAAAAAAAA&#13;&#10;AAAAAAAAAAAAAAAAAAAAAAAAAAAAAAAAAAAAAAAAAAAAAAAAAAAAAAAAAAAAAAAAAAAAAAAAAAAA&#13;&#10;AAAAAAAAAAAAAAAAAAAdvx3vKg8qvaVnm+1VACReEoSsErpUSIAABMOnZj3/AFfuvWjks4xYAAAA&#13;&#10;AAAAAAbHx3vCz/V5WPV7Sr7UwgBllVlKyAAAAQhaapTpSTVas8lOnT6c9SoiImZ2QiImZ2Q1hqHa&#13;&#10;Va2m/a4KSW9uPCvavucvq/ObCzg1VcV1sbGBVVxXuTTWQyV9lLia6yF1Vuq83h1Zmzoootx3aG2o&#13;&#10;t0W6e7Q+FZYBz2O1Bd2O7Tq+2rb8nUm54eiLxuWKa98c2HfwbV/ip3S73Y5OzyMm9bVel4dGfuoM&#13;&#10;Ku3XbnZU0t/Gu487Lj71HgAAAAAAAArHrVl7UeyhCwAAAAAAAAAAAAAAAAAADksN8L4r6ypfjVr9&#13;&#10;hE8m/WA8whMLrLJJJZFVAAAEoXhllFZYrn3vcfoZlo5oeZ2weoAAAAAAAAADndM/GDD/AK/Ipc+z&#13;&#10;RPJ6S77BebLKpKVkAAC0orLLATCRIDr+o9U4DSWPmyeocpbYy07mnx03Snj82SXrmj6HtZsXsivu&#13;&#10;WY2y9rGPeya/DsRtl412g9kbnM3CvjNGU62nsXP2ufJ1PfM8PJ+T+zpeV0eHo1q1x5O+fk6rB0Gz&#13;&#10;a8zL3z8v3eaKtWpWqVK1apPVrVZ+Mq1as/DGMfHFvIiIjZDooiKY2UsUVlZZKFxXta1O4tq1W3r0&#13;&#10;pt6nWo1N2aCKqaao7tXJSuii5T3Lm+G3dO7UJ6e5a6ip8ZJ3Psnb0+eHry/6fsay/p23isOZzuz0&#13;&#10;VeZg/BuK0vLW/oU7qyuKN1b1e4rUJ+GDVVU1UVd2vm5e7auWa/Duxsl9KrzAAAAAAAAY3gyQAAAA&#13;&#10;AAAAAAAAAAAAAAAG5tinw/lfqj+eVh5n2atfJ6Zh1NZLzWTAlZACYdZIyvNKQF45ISkTBEolqTbZ&#13;&#10;8T7f67p/gnZOH9t7lrfN5PbR7AAAAAAAAAAPRXY/e+dU/oLf+M7AzuUKVvTMGtl5SshVaCF4WXSm&#13;&#10;CJRK6FABCVoHqtDQW2Hsk9m2xujWtcvkfZrVPFb1tpHCVITV/Jxs3c0pfW5+DuYTNzp2i5upT3re&#13;&#10;6nrP83t1pmhZ+qz3rMbKes8v3fk5tj7JnaVtkq17LJX/ALAaSmqdo0jhKsZaUYd7jpu6qzet0fFL&#13;&#10;B3+m6HhabHeo31dZ/m59I0rs/gaVHfo319Z+nR52mbmG+hRZZ2XTWrtQaRvOWYLIVbXemhyi2m6V&#13;&#10;Op68nf8A4sbIxbGVR3L0MDUNMwtUteDmRt/OPwesdEbbsBqLibHO8Vp/MTdDerVO0VI+bP4Pom/b&#13;&#10;FzOZo9+xx2d8fN8y1jshm4HnYXFR8493r7vg3d19TUOPAAAAYGK2IAAAAAAAAAAAAAAAAAAAAAAA&#13;&#10;AAAAAAAAAAAAAAAAAAAAAAAAAAAAAAAAAAAAAAAAAAAAAAAAAAAAAAAAAAAAAAAAAAAAAAAAAAAA&#13;&#10;AAAAAAAAAAAAAAAAAAAAAAAAAADt+O95UHlV7Ss832qoASLQlCywLpUlIgAAEw6dmPf9X7r1o5LO&#13;&#10;MWAAAAAAAAAAGx8d7ws/1eVj1e0q+1MIAZZVZSsgAAAdSz2s8Tgt+lv8tv5f6nb971pu8yLWNcu7&#13;&#10;/Rk2cS7e3+jSed1Rls/P7br7lt8nZUO4bO1Yt2Y4eba2ce3Z9nm61FkQyIVEgAIilMElSelPLUpT&#13;&#10;zU6knczyTc6ZiJjZKaqaaqe7Vydwxuqppd2lkpd6X86py/xgxLmL622qyNMieLHd0o1qNxTlq0Kk&#13;&#10;lWnN3M8kzDmJpnZLT10V26u7XzZUKgAAAAAKx61Ze1HsoQsAAAAAAAAAAAAAAAAAAA5LDfC+K+sq&#13;&#10;X41a/YRPJv1gPMITC6yy0qJRK6FQAAEoXhlFZYrn3vcfoZlo5oeZ2weoAAAAAAAAADndM/GDD/r8&#13;&#10;ilz2ETyekmC82VSUrIAAFpRWWWAQxXFxb2lCrc3VejbW1Cnxte4uKu7LLL44xTETVPdp5rxE1T3a&#13;&#10;ebzDtA7JDGYzj8ZoajTzF97nPm7qXtEnqS9c/p7n0t7h6JcueZlbo6OgwtBuXPMy90dPV49zuoc3&#13;&#10;qbIVMpnsldZS+q/LXM/VDxSw6pYeSDpLVi1Yo8OzGyHU2bFnHo8OzGyHBxWh7wossiKVJ5oEIimC&#13;&#10;HKYfPZXA3HKMZdT0PytHrkm9aVS7YtX6e7ceGVh42ZR3MiNreenNo+Ly3F22T3MVf9z2yftU8fJN&#13;&#10;3vtaXI0+7a4re+HIZ+g5GN5mPvp+bY/WwGhAAAAAAAY3gyQAAAAAAAAAAAAAAAAAAAG5tinw/lfq&#13;&#10;j+eVh5n2atfJ6Zl6msl5rECV0AJh1kjLDqUlKUAvTyQlImCJRLUm2z4n2/15T/BOycP7b3LW+bye&#13;&#10;2j2AAAAAAAAAAeiux+986p/QW/8AGdgZ3KFK3pmWDWy8pWQqtBHqvHJZeOSUwJRK6qoIdM1ztD0Z&#13;&#10;s2w0+e1rn7HBY/uaHKZ+GpVm+bSpw6U83qwZOJhZWdd8HFjbLLw8HKz7vg4kTMvy92z9m/q3V3K8&#13;&#10;Fsxo3OitPVOGjUzlWf2/Wl82MOah93hm86HU7zTOyuPj+dn8VXT0/d9E0rsjjY3nahxVdPT93hSv&#13;&#10;WrXNarcXFWrXuK9WNavXrVN6aaaPXGMfG6mIimO7TydlTTFMd2nkxJSrFMJhRZYABs7RO1vU2jI0&#13;&#10;rSNT2ZwcnR9ir2r3EPo5/A/D5GvzNLx8vj5VdXOav2Z0/VfN9mvrH1j1/N690ftE0xraj/wm84q/&#13;&#10;lk36+IvOjWl+zwoeWDlcvAycOfN5dXy/VdC1DSKv9THD1jk7yw2mAAYGK2IAAAAAAAAAAAAAAAAA&#13;&#10;AAAAAAAAAAAAAAAAAAAAAAAAAAAAAAAAAAAAAAAAAAAAAAAAAAAAAAAAAAAAAAAAAAAAAAAAAAAA&#13;&#10;AAAAAAAAAAAAAAAAAAAAAAAAAAAAAAAADt+O95UHlV7Ss832qoASLQlCywSulSUiAAATDp2Y9/1f&#13;&#10;uvWjks4xYAAAAAAAAAAbHx3vCz/V5WPV7Sr7UwgBllVlKyABxeVzWNwtDj8hcyUfydLwpvVlXt2q&#13;&#10;7s7KHpbtXLs92hprP6+yOT37fHb+NsvM90m+82drDot8Ve+W2sYNu3xXN8ugMpmyolWeakVoTCok&#13;&#10;ABEUwmFFlwH2Wd/d2FTjLWrNT+fJ3oqV26a42VPG7YtX6e7cd7xupbW73aV17UuPO7iLBuY9VG+n&#13;&#10;k0uRp121xWt8OysdrgAAAAFY9asvaj2UIWAAAAAAAAAAAAAAAAAAAclhvhfFfWVL8atfsInk36wH&#13;&#10;mEJhdZZYlErqqgAALIXjqySissVz73uP0My0c0PM7YPUAAAAAAAAABzumfjBh/1+RS57CJ5PSTBe&#13;&#10;bLKpKVkAAC8vUmFZaj19to0noaFazhV9nM/J0fYjH1e4j9LP1Sejnm8jY4mmZGXxcobPB0rJy+Pl&#13;&#10;T1eJdc7T9Wa9rzezF9xONlqb9vhbHo0ZfTDwo+WZ1GJgY+JHl8+rr8PTsbDjba59Wu2azxEik3Ur&#13;&#10;C0KLLIilSUCERSQxrLgO66c11mNP7lCM/shjpf6jcz9z6k3g/wAGHkYVq/xcparO0fFzePlV1b4w&#13;&#10;GrMNqKT2jcbl1LLvVbC45qkP9Wlv417Hnj5ONzdNysGfOjd19HZWO14AAAADG8GSAAAAAAAAAAAA&#13;&#10;AAAAAAAA3NsU+H8r9UfzysPM+zVr5PTMOprJeayYErIATDrJGWHUpKUoBeEJSJgiUS1Jts+J9v8A&#13;&#10;XdP8E7Jw/tvctb5vJ7aPYAAAAAAAAAB6J7H6PtrVH6Ch/GdgZ3KFK3pqVrZeUrIVWgj1ekcll45C&#13;&#10;YEolgvb6yxtnc5DI3lrj7CzoxuLu9vbiElOSSHhTTR5oQRTTVXV3KOaKaKrlXco5vAW2bs5sHg+V&#13;&#10;4HZJa0dR5WXhoVdWZGlHklOP0UndVY+Xml9Z1+mdlb13ztR3R09f2dppXZC9e87U90dPX9v5yfmV&#13;&#10;q7Weqdd5mvqDWGdyGfy9x3V3f1uHdl+bJL3Mkvmy8EHd42Lj4lrwcaNkPoWJiY2Fa8DFiIh1dkMl&#13;&#10;DzlICsUwmFFlgCPUDFHrXgZKFeva1qVzbVqtvcUJ+No16FTdmlm8cIoqppqju1clK6KLlHh3N8PR&#13;&#10;Wh9vt/YcTjtZUp8nae5yZm2k7dL68vh/x9ZoM3Q6K/MxN09HC6v2LsX/AD9K3T09Pd0/L8HqfD5v&#13;&#10;E6gsaeSwt/bZGyq9zWtp/wB00PBj5Iuau2btivw70bJfOcrDycG94GXExLlHmxmBitiAAAAAAAAA&#13;&#10;AAAAAAAAAAAAAAAAAAAAAAAAAAAAAAAAAAAAAAAAAAAAAAAAAAAAAAAAAAAAAAAAAAAAAAAAAAAA&#13;&#10;AAAAAAAAAAAAAAAAAAAAAAAAAAAAAAAAAAAAAAAAA7fjveVB5Ve0rPN9qqAEi0JQssIldKqRAAAJ&#13;&#10;h07Me/6v3XrRyWcYsAAAAAAAAAANj473hZ/q8rHq9pV9qYQAyyqylSvXo21KevcVadCjT90q1p+C&#13;&#10;CIiap2UpiJqnZS1Zn9o8km/bYGTfm/7QryfhlbCzgzPFebGxgTPFeaouru5vq89zd16tzXqd3VrT&#13;&#10;tlTTTRHdpbOmiminu0cnzEroV9USqlVSK0JhUSAAiKYTCiy4AADmMbn73HR4v3zbfkKv8rwuWKLm&#13;&#10;/wBWJkYNnI4uUtgY7MWWTl7RU3avh29TumDXart+00WRiXsaePk5R5sYAABWPWrL2o9lCFgAAAAA&#13;&#10;AAAAAAAAAAAAAHJYb4XxX1lS/GrX7CJ5N+sB5hCYXWWWRKJXQqAAAlC8MqVZYrn3vcfoZkxzQ8zt&#13;&#10;g9QAAAAAAAAAHO6Z+MGH/X5FLnsInk9JMF5ssqkpWQAOq6r1rprRdly3UGSo2m/L7WtJelVqepJ1&#13;&#10;x/gyMfFv5VXcswyMfFv5VfcsQ8aa+2/ak1Px2O09xumsJN0N6hV9sVIedP4Pol/bF0uHpFixx3t8&#13;&#10;/J1OFotjH8y/vq+TQUY8PPFuG6Y4rQvCBIieQpMiFoUSsiKVJQIRFMJhjWWAIiSnVq0KklajUqUa&#13;&#10;tObfp1aU/BGEUzEVU7JTNNNdPcq5Nsab2o3VrxdpqGSa8odxLkKMvbJfWh4X/PW1ORp1NXFY5uaz&#13;&#10;+ztu55uDunp6N24/JWOVtpLvHXVG7t5/lKM3V6fE1Nduu3V3a+bkb9i9jXPCvxsl9qjxAAAY3gyQ&#13;&#10;AAAAAAAAAAAAAAAAAAAG5tinw/lfqj+eVh5n2atfJ6Zh1NZLzWTAlZABDrJGd5pAF4QlImHWiUS1&#13;&#10;Jts+J9v9d0/wTsnD+29y1vm8nto9gAAAAAAAAAHojsf/AH3qf9WofxnYGdyhSt6bla2XlKyFVoIX&#13;&#10;hZeEvMu2PsqdnOyWF1iqdx/S7WVHof0bwtzDgpTfT1eeWn6OlP5rd6boGbqPmcqes/RvtL7O5+p+&#13;&#10;Zyo6z9Or8ptrO3zaNtiu5v6T5fk+Ep1uNsdLYnhp2tP7vhzedPwx9D6Bp2kYWm0+RG/r6vo2m6Lg&#13;&#10;aXT/AKeOLrPNpds22Y4xWhaEJSh5pAVimEwossAAwx614QhIA5zAamzmlr2XIYLJXGPuPlOL7meH&#13;&#10;inl6poPC/j2cmjuX42wxMzT8PUbPgZlMTD1fofb1hc3xOP1VJRwGTm6Et9ve1p/t+T+3m85y+Zot&#13;&#10;6zx42+Pm+bax2Ly8Tz9N4qenr+/83N8uacyAAAAAAAAAAAAAAAAAAAAAAAAAAAAAAAAAAAAAAAAA&#13;&#10;AAAAAAAAAAAAAAAAAAAAAAAAAAAAAAAAAAAAAAAAAAAAAAAAAAAAAAAAAAAAAAAAAAAAAAAAAAAA&#13;&#10;AAAAAAAAA7fjveVB5Ve0rPN9qqAEi0JQssC6VJSIAABMOnZj3/V+69aOSzjFgAAAAAAAAABsfHe8&#13;&#10;LP8AV5WPV7Sr7UwgB07O63xmI36Fr/xC+l+Soz9GX1pnvaxblzfVyZdnEuXeKrdDTWYz+UzlXjL+&#13;&#10;43pJfc7anzSS/dbS1Zt2o2UNvZsW7MbKHCPV7ACJShWUSqmFWOKy0IAABEyYWhRZYAABjjzIWgln&#13;&#10;mkmlnkmmknl7meVHPdKZiJjZLt+M1XVpbtHIy8fT/OJO6gxbmNE77bU5Ol0V8ePul3q2ube7pcdb&#13;&#10;VZK1ObwpGHVTVTOyppLlu5aq7lzmzoUAVj1qy9qPZQhYAAAAAAAAAAAAAAAAAAByWG+F8V9ZUvxq&#13;&#10;1+wieTfrAeYJhdZZJJLIqoAAAlC8MorLFc+97j9DMtHNDzO2D1AAAAAAAAAAc5pr4wYf6wkUuewi&#13;&#10;eT0mwXmyy9SkpfNfX9jjLStf5G7trGytpOMr3V3W3JJU0UVV1dyjmtRRVXV3KObyxr7sjqdOFfG6&#13;&#10;DocbP7n/AEhv6PR/7qn/AJzf3W+xNFmePL+DocLQ5njzPg8nZTK5LNXtbJZa+usjfXE29WurutvT&#13;&#10;RdFbt0WqO5b3Q6W3at2aPDtbofAu9EApFaFoQJESKRVhaFFlkRSpKBCIphMMaywAJY4rei0IUS5L&#13;&#10;FZjJYW55VjLura1fD3Oqb1pe+87lq3dp7txj5OLj5dvw8iNsN5ab2n47IcXa5uWni7zueU/Izf7f&#13;&#10;+edp7+nXKOKzvhyGf2ev2PMxN8fP920pZpZpd6WO9LN0pZpe+1znJiYnZKRADG8GSAAAAAAAAAAA&#13;&#10;AAAAAAAAA3NsU+H8r9UfzysPM+zVr5PTMGsl5rECV0AJh1kjLDqUlKUAvCEpEw6yUTyak22fE+3+&#13;&#10;vKf4J2Rh/be5a3zeT20ewAAAAAAAAAD0R2P/AL71P+rUP4zsDO5QpW9Nwa2XlKyFWu9o21jQeyrF&#13;&#10;eymtM7b4/jZIz2GLpdO5r+SlShzx9Pcw78YMzC0/L1C54eLG38mxwNOzNRueFiRt/KH5cbZezI13&#13;&#10;tB5XhdHcfoTSlXhpTcjuPbteX6StDuIebJ6N6Z3um9m8TE83J4qvk+iaV2Vw8Lzcviq+Ufz7/g8a&#13;&#10;xjwx53TOsVSogFIrQtCEpQ80gKzJhMKLLAAMU3WvAqlACsyFoUQs/Ul8tfAQAAAAAAAAAAAAAAAA&#13;&#10;AAAAAAAAAAAAAAAAAAAAAAAAAAAAAAAAAAAAAAAAAAAAAAAAAAAAAAAAAAAAAAAAAAAAAAAAAAAA&#13;&#10;AAAAAAAAAAAAAAAAAAAAAAAAAAAAAAAAAHb8d7yoPKr2lZ5vtVQAkWhKFlgXSpKRAAAJh07Me/6v&#13;&#10;3XrRyWcYsAAAAAAAAAANj473hZ/q8rHn2lXxZfP4zCUt+9r9s+TtaXPPM9bdqu7Oyl62rFy9Oyhp&#13;&#10;/O60yeX36FD2hYzfI0Z+lN60zY2sai3vnm2lnEt2uKrfLprJZaiYWhVKQBE8koVFUqKRTCYVSkAB&#13;&#10;EUwmFFlwAAGOZC0KiwD6bW9urGrx1rWnoz+F5VaqKa42VPG9at3qe7cd8xeqra53aV/u2lb8r4Ef&#13;&#10;9GHcxqqd9DR5Gm10cVnfDtsI8MGK1nLdKsetWXtR7KELAAAAAAAAAAAAAAAAAAAOSw3wvivrKl+N&#13;&#10;Wv2ETyb9YDzSmEwslZaUlErqqgAAJQvDLKKyxXPve4/QzLRzQ8ztg9QAAAAAAAAAHN6a+H8P9YSf&#13;&#10;xUuewieT0owXm0przbnpnSPHY/FTSaizknQ5PaVu005vpKn+UrY4ulX8njr3Q22HpGRk8dzdS8aa&#13;&#10;v17qfXF3ynPZGetRkn37XHUOjRp+rJ/n1ukxsSxi092zDqcbDx8Snu2YdNZUMuFFlgSgFIrQtCBI&#13;&#10;iRSZELQolZVKkghEUkMay4ADHFZeEKJAUimFodt05rbNabmlp0KvK8f4eOupuj935rGyMOzkb55t&#13;&#10;ZqGkYmfHer3VdW/9Oa1wupJZadvW5LkN3p4665pvu/OaTIxL2Pvq5OIz9Jy8Cdte+nq7cxWsY3gy&#13;&#10;QAAAAAAAAAAAAAAAAAAAG5tinw/lfqj+eVh5n2atfJ6Zh1NZLzWIEroATL1okZYdSspSgF4QlImB&#13;&#10;KJak22fE+3+vKf4J2Rh/be5a3zeT20ewAAAAAAAAAD0R2P8A771P+rUP4zsDO5QpW9EZfNYjT2Nu&#13;&#10;sxncnY4fFWNPjbvI5K6lp05IeWaLAt2rl6vw7UbZRbtXb9zwrMbZfnltj7OWlT5Vgdjtrx0/PRqa&#13;&#10;2zFp0YeW3oTdfrVP7rsdN7KzPm6l8P1n9HcaV2OmfO1X4R9Z/T4vzozufzeqMrd5vUWWv81l76fj&#13;&#10;LrIZK5jUnm+2Pednas2rFvwrMbId3YsWca34OPERDh4vWHtDHFaEzyVSqAxxWhaEEpQokBWZMJhR&#13;&#10;ZYABiivAqlACIoTDGhd+pL5a+AgAAAAAAAAAAAAAAAAAAAAAAAAAAAAAAAAAAAAAAAAAAAAAAAAA&#13;&#10;AAAAAAAAAAAAAAAAAAAAAAAAAAAAAAAAAAAAAAAAAAAAAAAAAAAAAAAAAAAAAAAAAAAAAAAAAAAA&#13;&#10;O3473lQeVXtKzzfaqgBItCULLAulRIgAAEw6dl/hCt9160eys4xYAAAAAAAAAAYc1q/I2NrQscfb&#13;&#10;TW27R4ufIVef+69rGPbrnv1s3Gx7VziraxrVqtxUnrV6tStWqe6Vas/DFsIiKY2Q2kRFMbKWNKQF&#13;&#10;EwtCqUgCJShX1RKqVVIrQtCoAAIimEwpFZYEgAMcyFoVFgERFZQlVzWJzORsaklG237qlNN7zm5/&#13;&#10;7rxu2rdcbamJk4li/T3rm6eraVCpPWpU6lSjPb1J5elRnm6mrr2RVshoppiie7TvZVUAAAAAAAAA&#13;&#10;AAAAAAAAAAOSw3wvivrKl+NWv2ETyb9YDzSmEwslZJKJZFVQAAEoXhmSqw3Pve4/QzJjmh5nbB6g&#13;&#10;AAAAAAAAAPuxt9LjMhZ5CejWuJLO4hc8RQ4N6b9qJp70d0iO9OyWqNo22DWOo61ziOLraXxPuc+L&#13;&#10;t5+2Ty/SVO/+FusPT8a1T4sb5ddp2mYdqjx44p6tIto28oEITCYUWWBIDHHrWhaECREikyIWhRKy&#13;&#10;IpUlAhEUwmGNZYABjj1rei8IUSApMmFoVWSiWaaSaWeSaaSeSbekml7xsiY2S85iJ3S3ZoLWmpb2&#13;&#10;4p4y5sbjOWsvRnv5eaenDzpo803287T52JjW6fEidkuU1jScG3R/cW5imenVu1oHMgAAAAAAAAAA&#13;&#10;AAAAAAAAANzbFPh/K/VH88rDzPs1a+T0zK1kvNYgSugAgDNB5pSAvCEpEwRKJak22fE+h9d0/wAE&#13;&#10;7Jw/tvctb5vJ7aPYAAAAAAAAAB2DG7Vr/ZRhNR5XE6UvdW5a+oU6VlaW9aEtOnu73TqeHGHS6pYf&#13;&#10;s61reFbzr0W7tWyGbp+HYzcmLORVFMPAe0za9r/avkuXazzda5o0asZ7HCWva7Wh+jpePzo8M3ld&#13;&#10;zg6diYFHdxo9/q+q6dpeFptvu4ke/wBZawZ7ZAIilMMcVoTPJVKoDHFaFoQSlCiQFZkwmFFlgCIM&#13;&#10;U3WvHIVSgBEYcKEwxoXfqS+WvgIAAAAAAAAAAAAAAAAAAAAAAAAAAAAAAAAAAAAAAAAAAAAAAAAA&#13;&#10;AAAAAAAAAAAAAAAAAAAAAAAAAAAAAAAAAAAAAAAAAAAAAAAAAAAAAAAAAAAAAAAAAAAAAAAAAAAA&#13;&#10;Dt+O95UHlV7Ss832qoASLQlCywSulSUiAAATDpuX9/1vuvWn2VnGrAAAAAAAAAACs8klSWaSeWWe&#13;&#10;SZMTMTthMTMTth1m+07JPvVLGbi5vyE7Jt5MxurZ1nNmOG66pWoVrefi69OanOy6aoqjbS2NNdNc&#13;&#10;d6hiWWVTC0KJSAIlKFUSqlX1UitC0KgAAiKYWhRZYAABjihaFRYBArLsON03e327Ure1Lb59SXpR&#13;&#10;+x4XMmijdHNg3821a4ad8u/2GLssdJu21Lp+HWn7qLX3LtdyeJqL1+7enbW5B5vEAAAAAAAAAAAA&#13;&#10;AAAAAAAByWG+F8V9ZUvxq1+wieTfrAeYJhdZZJJLIqoAAAlC8MorMMVz73uP0My0c0PM7YPUAAAA&#13;&#10;AAAAAABxmTw+OzFDiMhbU68vydTwpfVmetq9cs1d6298fJv4tffsy09ntn2QsN+4xe/krT8l8rL/&#13;&#10;ALm4x9Qt3OG7ul0uJrNm9wZG6fk153Md2bozStg3ETt3whKYY1lgSAxxWhaECREikyIWhRKyIpUl&#13;&#10;AhEUwmGNZYABjit6LwhRIDHFaF4Zra1uLytTtrShVubirNu06NCThjFFVVNFPer5KXLlu1R37m6G&#13;&#10;4NObKp5+LutR1eLl7r2MtqnP9+f/AE/a0+Tq0RwY3xcxndoIifDwfi3PZ2Vpj7eS1sbaja29PuKN&#13;&#10;CTgg0tdddyrv3ObmLt25er8S7O2X1KPMAAAAAAAAAAAAAAAAAAABubYp8P5X6o/nlYmZ7CtfJ6ag&#13;&#10;1cvNKYErIATL1okZVEpAXhCUiYIlEtSbbPifQ+vKf4J2Th/be5a3zeT20ewAAAAAAAAAADXGsNl+&#13;&#10;m9WwqXE9H2Ly83/WdlJ3UfPl8L+PlbLD1TJxOGN9PRvNM1/O03gjfT0n6dHlbVuzrUmj55ql9a8q&#13;&#10;xu92vLWXSp/e+bH0uqxNRxsyNlHPo+g6breDqcbLU7Kuk/ze6Izm3RHqTCYYorLShKgDHFaFoQlK&#13;&#10;HmkBWZMJhRZYABim614FUoARN1IWhjQs/Ul8tfAQAAAAAAAAAAAAAAAAAAAAAAAAAAAAAAAAAAAA&#13;&#10;AAAAAAAAAAAAAAAAAAAAAAAAAAAAAAAAAAAAAAAAAAAAAAAAAAAAAAAAAAAAAAAAAAAAAAAAAAAA&#13;&#10;AAAAAAAAAAAAAHb8d7yoPKr2lZ5vtVQAkWhKFlgnkulSUiAAATDpuX9/1vuvWn2VnGrAAAAAAAAA&#13;&#10;AAAD57i1t7uTi7ilLUlWprqonbSvRcrtz3qHUr7T9ajvVLTt9P8AJ+EzLeRTO6tsbObTVw3Obrc3&#13;&#10;R7rumVE7eTPiYnfDGlYAJEKeqfRVKnqxxWWhAAAIimEwosuAAAxzIWhUWcnj8Te5KbtFPtXhV6nc&#13;&#10;vK5dotxxMe9k2rEcfN37G6essfu1J/bNz+Vqy9XoYFzIrubo5NNfzbt7dG6HPPBhgAAAAAAAAAAA&#13;&#10;AAAAAAAAAAOSw3wvivrKl+NWv2ETyb9YDzSQmFllliUSuqqAAAsheGSURLFc+97j9DMtHNV5nbB6&#13;&#10;gAAAAAAAAAAAAOsZ3SWJzsJp61Lk17+e2/dfe+cyrGXdsbo5M/E1HIxN1O+OjS2e0jlsFGapVpcq&#13;&#10;svz226vvfNbrHy7N/dHN0+HqOPl8NO6ejqbMbEEgMcVoWhAkRIpFWFoUWWRFKkoEIimEwxrLAAMc&#13;&#10;VvReEKJOvmgDYenNm+WzHF3OR3sVYTdLtsnbJvRL3vta/I1K1Z4be+Wlzddxsby7G+r5N64XTuI0&#13;&#10;/Q4nGWklKab3W5n555vWmaK/k3sirbdcllZuTm19+/Lm3gxAAAAAAAAAAAAAAAAAAAAAAG5tinw/&#13;&#10;lfqj+eVh5nsK18npqHU1kvNJAldACYdZPIZnmkAXhCUiYdZKJak22fE+3+vKf4J2Rh/be5a3zeT2&#13;&#10;0ewAAAAAAAAAAACs8klWSenUkkqU6ku5PTnl4YRgmJmJ2wmJmme9S0drHYliMtxt7pqenhMhN0+R&#13;&#10;ze4Tx/k+zm8jeYet3rXBk74+brNM7VZON5WdxU9fX93mLP6bzembvkWasK9lW+Snn7ieHjlm6oun&#13;&#10;x8mxk0d+zO2He4ediZ9vxcWdsOvxZLNnkqlQBjitC0ISlDzSArHrTCYUWWAAYYrwISgBEfKhMMcU&#13;&#10;Lv1JfLXwEAAAAAAAAAAAAAAAAAAAAAAAAAAAAAAAAAAAAAAAAAAAAAAAAAAAAAAAAAAAAAAAAAAA&#13;&#10;AAAAAAAAAAAAAAAAAAAAAAAAAAAAAAAAAAAAAAAAAAAAAAAAAAAAAAAAAAB2/He8qDyq9pWeb7VU&#13;&#10;AJFoShZYRK6VZ2JEAAAmHTcv8IVvuvWn2VnGrAAAAAAAAAAAAAADjr3F2l/7rJu1fy9PretF2u3y&#13;&#10;e9rIuWZ4eTpd/hbux3p93j6H5amzrd+i5u9W1s5Vu7u9XDvZkiJShVEqphWWOKyyAAARFMJhRZcA&#13;&#10;ABkt7S4vKvE21GerU81SqqmiNtSK7tFqnvXOTu2N0rRo7tXITcfU/ISdywrmVM7rbVX9Rrq4bO6H&#13;&#10;bZZZZJZZJJZZJJe5llYkzM75a2ZmZ2yshAAAAAAAAAAAAAAAAAAAAAAADksN8L4r6ypfjVr9hE8m&#13;&#10;/WA80kJhZZZJKJZFVQAAEoXhlSrLFc+97j9DMmOaHmdsHqAAAAAAAAAAAAAAjvBya9z+z3G5LfuM&#13;&#10;ZGTGXndbksvapvs7zY4+o3LXDd3w3OHrN+xwX98fNpvK4TJ4WtxGRtZ6P5Or1yzerM3Nq/av0962&#13;&#10;6bHyrGVT3rMuKezJY4rQtCBISKTKwtCiVlYpUnmCERTCYY1lgCPUJY49a3otDs+n9IZnUU+9aUOJ&#13;&#10;s97p39zzSQ9HzmFkZdnH9vmwc3UsXCjZc59G99O6Fw2n4SVuL5fkJf67cydXqS+C0WRnXsjh5Q5D&#13;&#10;N1bKzOHlT0d0YTVgAAAAAAAAAAAAAAAAAAAAAAANzbFPh/K/VH88rEzPYVr5PTUOpq5eaUwJWQAm&#13;&#10;HWSMrzSkBeEJSJgiUS1Jts+J9v8AXdP8E7Jw/tvctb5vJ7aPYAAAAAAAAAAAAABx+TxWNzVnUsMr&#13;&#10;ZW9/Z1e7oXNPh/8A0Relq7ds1+JanZL2x8i/i3PGx5mJebNZbCa9Hjb/AEdW5TS7ubDXlXpw9Sfv&#13;&#10;/b+10uFr1M+XmfF3OmdrqK/J1PdPWPrDzxd2d3YXNWzvravZ3VCbcrW9zS3ZpfsdHRXRcp79vk7K&#13;&#10;3ct3qPEtTth86y7HFaFoQSlCiQFZkwmFFlgCIMU3WtAqsgAhLvzSyyyzTTzdGSWVEzEb5Tt2Rtlv&#13;&#10;HROwvPZ7ir7UU1XT2Km6fETye2J4er4H3v2NDm67j4/l4++fk5XVe1mJh+VhcVXy/f8Am97TcU+X&#13;&#10;AAAAAAAAAAAAAAAAAAAAAAAAAAAAAAAAAAAAAAAAAAAAAAAAAAAAAAAAAAAAAAAAAAAAAAAAAAAA&#13;&#10;AAAAAAAAAAAAAAAAAAAAAAAAAAAAAAAAAAAAAAAAAAAAAAAAAAO3473lQeVXtKzzfaqgBItCULLB&#13;&#10;K6VJSIAABMOm5f4QrfdetPsrONWAAAAAAAAAAAAAAAAHA3+AtbreqUPa1f8A8LIt5FdG6rkzLOZc&#13;&#10;t8Ne+HTLywurGfduKe79J4LNouU3I20tpavW70baHxJeyqVFIrLQqAACIphMKLLgJllmnm3JJZp5&#13;&#10;pu5llRMxEbZRMxEbZdrx2l61bdq383EU/wAhL3TEuZdMbrbXX9Qpp4bPN3W2tbe0p8VbUpKUnmsG&#13;&#10;ququdtTV13K7lXerfQqoAAAAAAAAAAAAAAAAAAAAAAAAA5LDfC+K+sqX41a/YRPJv1gPNJCYWWWW&#13;&#10;JRK6qoAACULwzJVlhufe9x+hmTHNDzO2D1AAAAAAAAAAAAAAAAfPdWtte0Z7a7oUrihU7ulWk4YR&#13;&#10;Wprqoq71HNe3crtVd+3ulqjP7No9O5wFTzvY64n/AAzf6/tbbH1L/jkOhw9c/wCGZ8Wpbq1ubOvP&#13;&#10;b3dCrbV6fd0q1PgjBuKK6a6e9RydHbuUXaO/b3w+dZ6CJFIqwtCiyysUqSCERTCYY1lgHJYzEZHM&#13;&#10;3HJcbaVbqr4W51S+tHvPK7etWae9deN/JsY1HiX52Q3Tp3ZlYWPF3WbnkyN13XJJPcpf9zS5OqXL&#13;&#10;nBY3Q5fN169d8vF3R820ZJJKcktOnJLTkkl3ZJJJeaDVTMzO2WgmZqnbUshAAAAAAAAAAAAAAAAA&#13;&#10;AAAAAAAADc2xT4fyv1R/PKw8z7NWvk9My9TWS81kwJWQAQJGd5pAF4QlImCJRLUm2z4n2/15T/BO&#13;&#10;ycP7b3LW+bye2j2AAAAAAAAAAAAAAAAdW1PozT2rrbiM1YyVasku7b31Ho1ZPVm/5gy8XNyMOrvW&#13;&#10;ZbDA1PN02vv4s7uno8r6y2N6h05xt7it/P4mTp79tS7dJDzpP84fudVha1j5PBd3VO/0ztNhZvlZ&#13;&#10;HDV8vi01NDgi3cOnhBKUKSkBWZMJhRZYABim6145CqUNi6M2Yan1nPJWtLbkGJ3u2Ze+l4JPuQ8N&#13;&#10;rc3VMXCju176ujTanr2Bpkd25O2rpH83PW+jNlumNGS069vb+yWXl7vL38nDND1JfA/j5XIZuq5W&#13;&#10;bw1bqej5zqev5+pz3K91PSPr1bIaxpAAAAAAAAAAAAAAAAAAAAAAAAAAAAAAAAAAAAAAAAAAAAAA&#13;&#10;AAAAAAAAAAAAAAAAAAAAAAAAAAAAAAAAAAAAAAAAAAAAAAAAAAAAAAAAAAAAAAAAAAAAAAAAAAAA&#13;&#10;AAAAAHb8d7yoPKr2lZ5vtVQAkWhKFlglaVKkrCAAATDpuX+EK33XrT7KzjVgAAAAAAAAAAAAAAAA&#13;&#10;BSpTkqyTU6kktSSbwJ0xMxO2ExVNM7aXVshpuWbeqWE27/8AD1GVRk+lxsLOdPs3nUK1Gtbz8VWp&#13;&#10;z0qkvz2XTMVRthsKaqa471PJ80V3pCAAARFMJhRZdzuOwF5f7tSb2tb/AJWp3/Qx7uRRb3RzYd/M&#13;&#10;tWeGN8u9WGKs8dL2in2zwq9TumBcu13Paam9kXb08fJyTyeAAAAAAAAAAAAAAAAAAAAAAAAAAADk&#13;&#10;sN8L4r6ypfjVr9hE8m/WA80phMLJWWJRK6qoAACULwzJVlhufe9x+hmTHNDzO2D1AAAAAAAAAAAA&#13;&#10;AAAAAAcTlsHjM3R4nI2slb8nW6p5fVme1m/dsVd62yMbLv4tffsS0vqDZ5k8Zv3GMjNk7PutySXt&#13;&#10;sv3e/wDY3ePqVq7w3d0upw9asX+C/un5NeRhGEeCMGwn7m6jfvUmVhaFFlkRSpKBCIphMJo0K1zV&#13;&#10;koW9KpXrVZt2nSoycMYpqqppjvVciquminv18m2NO7MLivxd1qCpyal3XsfQm6cfWm7zUZOqU08O&#13;&#10;O57N16ijy8PfPVuWxx9ljLeW1sLWjaW8nydGVpblyu7V37nNzN69dv1+JenbL7FHkAAAAAAAAAAA&#13;&#10;AAAAAAAAAAAAAAAA3NsT+MGU+qP55WHm/Zq18npmXqayXmsQJXQAmBIyvNKQF4QlImCJRLUm2z4n&#13;&#10;2/13T/BOycP7b3LW+bye2j2AAAAAAAAAAAAAAAAAAaw1nso01q7jbqWl7EZifpeyVjT7qP0knhfx&#13;&#10;8ra4WrZWHwc6ejfaZ2hztN8ud9PSfo8oau2eal0bUmmyVpx+P392jlrPpUo+n5sfS6zE1HGzY8qd&#13;&#10;/R9D03WsHU6dlieLpPN0VmNuArFMJhRZYABzmntK57Vd5yLBY6ve1Jfd63VTk9efqg8cjLx8Sjv3&#13;&#10;52MLN1DE0+34uXOx6q0VsLweD4q+1JNSz+Tl6fJdz2vJH1fD+39jlM7Xr9/y8bdHzfPtU7WZWV5W&#13;&#10;Dw0/P9v5vb1kklpyyySSyySSS7kkkneaGZmZ2y5OZmZ2yshAAAAAAAAAAAAAAAAAAAAAAAAAAAAA&#13;&#10;AAAAAAAAAAAAAAAAAAAAAAAAAAAAAAAAAAAAAAAAAAAAAAAAAAAAAAAAAAAAAAAAAAAAAAAAAAAA&#13;&#10;AAAAAAAAAAAAAAAAAAAAAAADt+O95UHlV7Ss832qoASLwlCVgXSokQAACYdNy/v+t9160+ys41YA&#13;&#10;AAAAAAAAAAAAAAAAAAfNdWdteScXcUpai1NdVE7aV7dyu1O2h0rI6buKG9Vs/bNL8n4UGbbyaat1&#13;&#10;baWc2ivhubpdZjDgiymdzQAD7rLGXeQn3ben0PCqz9zBSu7RbjbU87l+3ZjbW7vjtPWdlu1Kvtq4&#13;&#10;+dUl5oMG7k13N0cmqv5t27w07odgY7DAAAAAAAAAAAAAAAAAAAAAAAAAAAAAclhvhfFfWVL8atfs&#13;&#10;Ink36wHmlMJhZKyxKJXVVAAAWQvDIKyxXPve4/QzLRzQ8ztg9QAAAAAAAAAAAAAAAAAAAHU8/o3E&#13;&#10;Z6E1WpT5JffnttLzx9aHhMvHzb2Pujk2OHqeTh8NO+OjR+oNI5jATTT16PKLLwb6255fvfNbvHy7&#13;&#10;N/dTzdZhaljZkbKN09HVGW2SIpUlAh3zT2z/AC2a4u4upfYywm6XHV5OnNDzZf8ANg5GoWbPDRvl&#13;&#10;qczWMfF4Le+pu/CaaxGn6W5j7aXjZpd2rd1eepN9rR38m9kTtuOVys7JzKtt6dznmOxAAAAAAAAA&#13;&#10;AAAAAAAAAAAAAAAAAAAAG5tinw/lfqj+eVh5n2atfJ6ag1jzSmBKyAEy9aJGWHUqlKAXjkhKRMCU&#13;&#10;S1Jts+J9v9eU/wAE7Iw/tvctb5vJ7aPYAAAAAAAAAAAAAAAAAABjq0qVenUo1qdOtRqycXVpVZOG&#13;&#10;EYJiZpnvUppqqoq71HNoXWewvFZTjb7StSnhr7u5sdV9wm9Hfk/h5G+w9du2uDK3x83X6X2tyMfy&#13;&#10;tQ4o6+v7vL+d07mtNXk1hm8fXsLjwONl6M0PHLN1TQdRYyLOTR4lidsO+xM3FzrXjYs7YcHM94Zc&#13;&#10;KLLPqsrG8yNzRsrC1uL27rzblG2taW9NH7FK66LdPfuboed27asW/FvTsh6N0XsEq1eKv9aV+Jp9&#13;&#10;3Lg7Kr0v+8qd77v7XOZuvxHl4XxcRqnbCmnydL+M/SP1el8bi8dhrOlYYqytrCzo+529rS3YOZu3&#13;&#10;bl6vxLs7ZcLfyL+Vc8bImZl97zeIAAAAAAAAAAAAAAAAAAAAAAAAAAAAAAAAAAAAAAAAAAAAAAAA&#13;&#10;AAAAAAAAAAAAAAAAAAAAAAAAAAAAAAAAAAAAAAAAAAAAAAAAAAAAAAAAAAAAAAAAAAAAAAAAAAAA&#13;&#10;AAAAADt+O95UHlV7Ss832qoASLQlCywSulSUiAAFZp5Kcs09SeWSSXw50753QmI2zsdIvrqheXNS&#13;&#10;4tqktajP8o9YpmmNlS9VM0zsqfIlAAAAAAAAAAAAAAAAAAAAADi7/EWeQhvVJOLrfl6fW9bd6u3y&#13;&#10;5Mizk3LO6nk6Vd6fyFvU3KdLlUk83QqUWbRkW6o2y2dvMs107Z3Obx2mJJN2rkJuMm/N6fU8bmVM&#13;&#10;7rbFvZ0zw2XbJJJKcktOnJLJJL3MkjEmZmdstfMzVO2VkIAAAAAAAAAAAAAAAAAAfRa2l1fV6drZ&#13;&#10;29a6uKvudGhT3oxVqqpop71fJ6WrVy9X4dqNstpWmyLNV8fNXuL20tMh8jj5ulD70/8A+lrqtUsx&#13;&#10;Xsp5N/b7OX6rPeuTEVdGucthcpg7jkuUsq1pV8Df7mb1Zu+z7V63ep71tpMnEyMSvuX42OLejHAA&#13;&#10;AAAAAAclhvhfFfWVL8atfsInk36wHmEJhdZZJJLIqoAAAsheGSUVlwmoM7iMFYT18vf29jJX7Rb8&#13;&#10;dP0p5vFLL33tatXLtWy29LVm7eq7tqNrz6zAAAAAAAAAAAAAAAAAAAAABE0ss0u7NDelm6M0s3fO&#13;&#10;W+CJmJ2w1tqDZxjsjv3OImkxl53XE/JTfZ4LZY+pXLfDe3w3uFrl+xwZO+Pm1lb6C1LXv5rGax5P&#13;&#10;xful5Wm7Xwet320qz8am34kS3ler4NNnxon9W39PaDxGD3K9WX2RyEvS5TcSc0sfNlafIz71/hjd&#13;&#10;Dm8zVsnK4Kd1LvDBaoAAAAAAAAAAAAAAAAAAB3bRez3Vmvr3kem8VVuadOfcu8jW6NCl68/+XX5G&#13;&#10;Hl5+Lg0d/IlttL0TUdYudzDp3dfRufVfYuaxwmMo5DA5C01TXp2+/ksbb0eKqSzd/iuGPbIfsm81&#13;&#10;qMbtJiXrnh3o7rp8/sFn49jxcKrvT6xy+DzVdWt1Y3FazvbavZ3dtU4m4tbqjuTyzeKaV0VNVNdP&#13;&#10;eo5OGu2rti54V6JiYfOl5gAAAAAAANy7FPh/K/VH88rEzPYVr5PTcOpq5eaSBK6AEy9aJGWHUqlK&#13;&#10;AXhCUiYIlEvP22jWWl61vS0XQzdjcapp3UuWuMLb1d6pTpS829U4O47uXrbDDxciKf7qY4erKoxM&#13;&#10;mLH93McPV51ZqoAAAAAAAAAAAAAAAAAAAADjMthsVnbOpj8xYW2Qs6nyNxT/AHw8UXravXbFfiWZ&#13;&#10;2S98fKyMS742NMxLzLrTYNeWvHX+jq019b93Nh7up2yX1J/C/j6XTYWvUVeXmbp6u80vtfaueTqe&#13;&#10;6evp73WdHbE9R5+eS6zktXTuM3ulyql2+f1afg/e/eyszW8bHju2N8/Jn6n2qwcOPDxOKr5fF6q0&#13;&#10;xozTukLbk+Ex9OhPPLu3F7V6VWf1p/8AmDlMrNyMyrvX5fPc/VM3Urnfyp93o7SxWvAAAAAAAAAA&#13;&#10;AAAAAAAAAAAAAAAAAAAAAAAAAAAAAAAAAAAAAAAAAAAAAAAAAAAAAAAAAAAAAAAAAAAAAAAAAAAA&#13;&#10;AAAAAAAAAAAAAAAAAAAAAAAAAAAAAAAAAAAAAAAAAAAAAAdvx3vKg8qvaVnm+1VACRaEoWWBdKkp&#13;&#10;EAOt5fU+Pxe9S3uV3f5vR/me9uxXXv8ARkWsa5c3+jWOUzmQy03tmru0PAtqXcs2i1Rb9lsbdmi1&#13;&#10;HC5zEfB9v978TGvfaMDJ+2lyTzeAAAAAAAAAAAAAAAAAAAAAAAAAAAAAAAAAAAAAAAAAABCHCERt&#13;&#10;3Q2ZprZnlsxxd1k9/E4+b8pJ22b0S977WuyNRtWuG3vlvcLQ79/jyd0fNvrB6dxGnrfiMZaSUd73&#13;&#10;W4m555/WmaS9kXb9XeuOtxcTHxKO5YhzsHnDJYb7H2WTt57PI2lC8tqnyNeThKLldurv2+aly1bv&#13;&#10;UeHdjbDSupdkU0OMutM197/5XeVPwT/6tvj6pHs5Dms3s9E+ZhfBpa8srzHXFS0vravaXNLu6NxT&#13;&#10;3YtvRXTXT3qOTmL1m7Yr8O9GyXyrPMAAAAAByWG+F8V9ZUvxq1+wieTfrAeYJhdZZYlErqqgAAMd&#13;&#10;e4t7SjUubqtRt7ehJxlavXqbsssCKZqnu0r00zVPdp5vP2s9vFlZcbj9H0ZMjddx7MXUnapfUl8L&#13;&#10;/nrbnF0mqrjyeTd4ujV18eVujo823Oay2ezVtkMxf3GQvKl3J264n87wfE3VNq3Ztdy3yb6LVqzZ&#13;&#10;7lrdD0A51xAAAAAAAAAAAAAAAAAAAAAAAAAAAAAAAAAAAAAAAAAAADksRhsrn7+hi8Lj7vKZC49x&#13;&#10;tLKhvTR/9PK87t23Yo8S9OyGRi4mTm3v7fEiZqextnPYu0afEZTaJc8fP7pLprG1+jD9LVh1+iT+&#13;&#10;85TUO0cz5eB8f0fStG7C2rfn6xO2ekcvfPr/ADm9f43GY7D2VDHYqxtcdYWsnF29nZUISSS/ZByl&#13;&#10;y5cu1+Jd3y+hWrVqzb8KzEREPveb2h0HW2y/Ru0K34vUWLk5ZJT3LbM2XQuJPv8Af9E3DBn4epZe&#13;&#10;BVtsTu6ejV6nounavb7mbTv6+se94g2h9jhrLSHH5DByzaswVPp8bYUPbFOXz6X+cvD9jscDX8TK&#13;&#10;8u9w1fL4vl2sdidQwPOweOj5/D193wed49bfOLmJidkoEAAAAAANzbFPh/K/VH88rDzPYVr5PTMv&#13;&#10;U1kvNYgSugBMCRleaUgLwh07Wu0DSGzvFTZjV+cs8Ra/1enV56lWb5tOnDpTx9DKxsTIzLnh48bZ&#13;&#10;ZWJhZWdc8LFjbL84drXZiar1VynDbPqVxo7Az9qnys0/t2rL63yX3el5ztNP7N4+P5uZvn5fu7zT&#13;&#10;Oy2Njebm8VXy/dprYlVq19Z5OtXqVK1atgatWrVqz8M00eNpszW4iMLZHV69qYiNLiI6x9XqtyT5&#13;&#10;2AAAAAAAAAAAAAAAAAAAAAAAAAAAAAAAAAAAAAAAAAAAAAAAAAAAAAAAAAAAAAAAAAAAAAAAAAAA&#13;&#10;AAAAAAAAAAAAAAAAAAAAAAAAAAAAAAAAAAAAAAAAAAAAAAAAAAAAAAAAAAAAAAAAAAAAAAAAAAAA&#13;&#10;AAAAAAA7fjveVB5Ve0rPN9qqAEi0JQssIldKsuPyOWscXT4y8ryyfMpeFMvRbquTspXt2q7k7KGs&#13;&#10;8vq6+v8Aeo2m9Y2vmd3MzrePTRvq5thaxaKN9XN1J7soB3TEfB9v978TCvfaNXk/bS5J5vAAAAAA&#13;&#10;AAAAAAAAAAAAAAAAAAAAAAAAAAAAAAAAAAAB2rT2js1qOeWa0ocTZ73Tv7nmk+z5zGv5VmxHFzbH&#13;&#10;D0zKzZ71G6Orf+mtB4XTu5X4vl+Rl/r11J1epL4LR5Gbev7uUOtwtLxcOO9Tvq6u7sJsloC8JgsM&#13;&#10;0vMrKVkDiMxgMRn7fk2VsqV1L8nUm5p5fVmelq/dsVd608r+Lj5VHh5EbYaJ1LsnyWP4y6wNSbK2&#13;&#10;n5pPzVpf9zd4+qW7nDf3S5XN7O3rfmYe+Onq1JUp1KNSelWpz0qtObcqU6knBGDZxMTG2HOVU1UV&#13;&#10;dyvmolUAAAByWG+F8V9ZUvxq1+wieTfrAeYQmF1lliUSuqqAA1XrPa1pzSfG2lCf2azMn9Qs6nRk&#13;&#10;j9JP3v4s/F0+9kcU7obLE0y/k8U7oeUNWa91JrKvvZa83bOWftGLtejSl+73/TF0OPiWMaNlvm6b&#13;&#10;GwrGLHl83TWSyn1WHv6z/W5PxK1+wrX7EvSjmXCAAAAAAAAAAAAAAAAAAAAAAAAAAAAAAAAAAAAA&#13;&#10;AAAALSyzTzSySSzTzzzbsssvfOW+U001VVd2nm9JbO+xv1LqWNDJasmraXws/T5LPT9tVIeSSPuf&#13;&#10;pm/uufz+0GPj+Xi8VXydxo3YnLy/P1Lhp6ev7fzc9u6S0RpjQ9h7H6bxVvYSTSw5Tc91Vqx8c8/X&#13;&#10;N/zwOQyszJzK+/kTtfUMDTsLTLPgYVMRH85u3y9fOxJZzIoLIei8oMwNObQth2iNoMK13cWfsLn6&#13;&#10;n/XuJp7s0030snc1Pxec22BrOZg8NO+npLn9X7NaXrEd+9GyvrHP93hXaFsP1vs+jWu7mz9mcBT/&#13;&#10;AOvsTJvSSy/SS91T/D5XZ4GsYedw07qukvlesdk9U0jzdneo6x9Y9Py+9p1tXMAAAAANzbE/jBlf&#13;&#10;qj+eVh5v2atfJ6Zh1NZLzWTAlZACZetEjMol8eQyNhibK5yOUvbTHY+zpcdd319cQp05JfHNNFai&#13;&#10;iu5V3Le+VqKK7lfh298vDG1nszsbjuU4XZXa08te+41NV5Oh2iT9DT65/TN0fWdbp3Zquvzc/dHR&#13;&#10;1+m9la6/N1HdHR+e+pdUah1hla+b1PmL7N5W590u7+vvfdl+bL5IOwsWLONb8KxGyHbY+PYxbfg4&#13;&#10;8bIdde7Ibm2G/G6//s9U/wASm02uf7P3ub7Vf4z3x9Xq5yT50AAAAAAAAAAAAAAAAAAAAAAAAAAA&#13;&#10;AAAAAAAAAAAAAAAAAAAAAAAAAAAAAAAAAAAAAAAAAAAAAAAAAAAAAAAAAAAAAAAAAAAAAAAAAAAA&#13;&#10;AAAAAAAAAAAAAAAAAAAAAAAAAAAAAAAAAAAAAAAAAAAAAAAAAAAAAAA7fjveVB5Ve0rPN9qqAEi0&#13;&#10;JQsx1q9G2pzVq9WSjSk+UqJiJqnZCYpmqdkOiZbWfdUMTL/9ZV/llZdvH9bjKt4vrcdAr1q1xUmr&#13;&#10;V6k9WrP8pUZlMREbIZtMRTGylhSsAA7piPg+3+9+JhXvtGryftpck83gAAAAAAAAAAAAAAAAAAAA&#13;&#10;AAAAAAAAAAAAAAAAAAA5LF4fJZq55LjLSrdVfC3OqX1o9553LtuzT3rjIx8W/lV9yxDeGm9l9hYc&#13;&#10;XdZyeTJXcv8AVJPcpf8Ac0+RqNdfDZ3Q6rC0OxY48nfPybVkkkpyyU6ckslOSXoSSS80GumZnfLe&#13;&#10;xERGyH0Q6nnKUoFkLwleBmgrKVkCYIXhIl1vUGj8Fqan/wARtN263e15C26NSH29/wC172Mu/jT5&#13;&#10;fJgZeBi5tOy/G/r6vP8AqbZjnsFxlzZy+zGOl+WtafTl9aT/AEb3H1Gxe4at0uTzdCysbjscVPza&#13;&#10;2bBogAAHJYb4XxX1lS/GrX7CJ5N+sB5hCYXWWSSSyKqOq6n1np7SNtx+ZvpKVWb3vY0elVn9WV72&#13;&#10;Ma9kVbLbJx8S/lVbLTyvrPbFqHUvG2WN38FiJ+hxNtV7bPDz5/8AKDf42nWbHFXvl0eLpdjH47m+&#13;&#10;WnmyhtYVSkB9Vj7+s/1uT8StfsK1+w9KOZcIAAAAAAAAAAAAAAAAAAAAAAAAAAAAAAAAAAAAAAAA&#13;&#10;2ts/2O6x2gz069jaexuE3+257JSRlp/ch1zx9H2xg1mdq2JgR3a99XR0WkdmdR1afEp4aOs/Tr/N&#13;&#10;73Rs+2MaO2fy0rq1tfZbPSy9PO5OnCM8I/Ry9VP+PlcZn6vl53DVup6PqekdntO0iO9YjbV1nn+z&#13;&#10;bkGqhv4XWWZJUSldUWVekLy9YMwAJ73SQvs3PPG0PsbNG6whXyGAlk0jnZ+nv2ND2vUj59LwfTL+&#13;&#10;9vsDtBl4vl3+Kn5/FyGsdjdM1TzbHBX1jl74eGNdbLtZ7O7nitRYqpJZTVOLtczZ9O3qeif/ACm4&#13;&#10;JnZ4Wo4mfTtsTv6er5Xq3Z7U9Gq/1ccPWOX8/Fr1nNIAAA3NsU+H8r9UfzysPM+zVr5PTMvU1kvN&#13;&#10;ZMCVkAJh1kjzXtY7KLQezjlOLxdSTWGqqXa/YzGXHaaU301bverLwzehudP0HLzfMucNLodM7O5u&#13;&#10;f5lzhp/nKH5p7StsWvNql7x+qMvP7H06vGWOAsO121L1ZO/HzpuGZ2+DpuJgU7MeN/X1d7g6Vh6b&#13;&#10;Rsx439fVqxsGeREwxrLtzbDfjdf/ANnqn+JTabXP9n73Ndqv8Z74+r1c5J86AAAAAAAAAAAAAAAA&#13;&#10;AAAAAAAAAAAAAAAAAAAAAAAAAAAAAAAAAAAAAAAAAAAAAAAAAAAAAAAAAAAAAAAAAAAAAAAAAAAA&#13;&#10;AAAAAAAAAAAAAAAAAAAAAAAAAAAAAAAAAAAAAAAAAAAAAAAAAAAAAAAAAAAAAAAAAAdvx3vKg8qv&#13;&#10;aVnm+1VACRaHVcrquzst6jabt7c/+CDIt49VW+rkybePVVvqa5v8ne5Kpxl3WmqfMp+DBl00U0Rs&#13;&#10;pZtFFNEbKXwLrqLLoAAB3TEfB9v978TCvfaNXk/bS5J5vAAAAAAAAAAAAAAAAAAAAAAAAAAAAAAA&#13;&#10;AAAAAABlo0a1xVkoW9KpXrVZtynSoycMYomYpjbUtRRXcq7lvm21pvZdcXHF3eoak1rR8HH0JunH&#13;&#10;1pvBavI1KmnhsOiw9BmfMzPg3VYY6xxdvJaY+1o2lvJ8nRlaeu5Xdq71zm6S1at2aPDtRshyCHum&#13;&#10;HWSMkqkpWQLQF45JWgZodSspSgWgheOSRLJBVSV4JhaHRNTbO8BqTjK/FexuSn/r9nJ1+vL4TOx8&#13;&#10;6/j7ucNbm6TiZ3FVuq6vPWpdB5/TMZ6tzb8rx/8A2lZ88n3vmt5j5tjI3U83H52j5mFxTvp6w6Wy&#13;&#10;2qAclhvhfFfWVL8atfsInk36wHmCYXWWfFkMnj8RaVL7J3lvY2dH3Svc1N2C1FFdyruW+a1Fuu7V&#13;&#10;3LfN5y1nt1q1eNsNHUeJp9x7NXlLpf8Adyf7m5xtJiOPJ+DeYmjxHHlfB52u7y7yFzVvL65r3l1X&#13;&#10;6da4uau9NM3FNNNFPdp5N5TRTRT3aOT5krKLQtCEpAfVY+/rL9bk/ErX7CtfsS9KOZcIAAAAAAAA&#13;&#10;AAAAAAAAAAAAAAAAAAAAAAAAAAAAAA7PpbRupdaX/sdpvFXGRrfL1ZOanTh455480rHycvHxKPEy&#13;&#10;J2Q2GnaVnapd8LCp2/lHve1dnvY36d09xGS1fPR1Nl5O2S2W57Vpx9WPun3ubzXI52v37/l4u6Pn&#13;&#10;+z6fo/Y3BwfOzuKv5R7vX3/B6XpSSUqclOnJJTp05eLp06cvBCEHOzMzO2XY7IjdDNBRaEwIWhdZ&#13;&#10;ZeREpZFBZC8LS9YlmBILQRK7LBVDFd2lpf21azvrW3vbO5p8VcWl3R35J5fOli9KaqqKu/RzK6Kb&#13;&#10;lPcr3w8o7ROxWweY4/JaCuZNPZGbtnsNecM1tP6se6p/+KHodLgdpb1ry83fHX1cJrPYPCzPP0vh&#13;&#10;q6en7fzc8R6q0ZqfROQ9jNT4e7xNz8jNXk6FSHjkn7mb7HYY2Xj5lvxMadsPl2o6TqGk3fBzqZj8&#13;&#10;p/CXWGQ1wDc2xT4fyv1R/PKw8z7NWvk9My9TWTzeaxAldDWW0Xa7oXZdZcp1Tl5JL2pS4yywdl2y&#13;&#10;5q+rT8XnTcErOwtOy8+vu48buvo2GDpmZqNfdxo3dfR+bm1fsotdbQ+U4rD1J9H6Wq9r9j8bcdvq&#13;&#10;y/S1v5ZeCX0u10/QcTD8y7vqd7pvZ3DwfMu8VX85Q8yRbx0MMURaeSqVCPUQmGNZdubYb8br/wDs&#13;&#10;9U/xKbTa5/s/e5rtV/jPfH1ernJPnQAAAAAAAAAAAAAAAAAAAAAAAAAAAAAAAAAAAAAAAAAAAAAA&#13;&#10;AAAAAAAAAAAAAAAAAAAAAAAAAAAAAAAAAAAAAAAAAAAAAAAAAAAAAAAAAAAAAAAAAAAAAAAAAAAA&#13;&#10;AAAAAAAAAAAAAAAAAAAAAAAAAAAAAAAAAAADt+O95UHlV7Ss832qocRk83YYuXt9Tfr/AJtS7p62&#13;&#10;7Vdzk9bdmu5ya4ymor/J71Pe5Na/m9H+ZnW7FFvf6s+3Yot7/VwD2l7IUSAossgSAA7piPg+3+9+&#13;&#10;JhXvtGryftpck83gAAAAAAAAAAAAAAAAAAAAAAAAAAAAAAAAAAAA75p3Z/l83xdxcS+xmPm+XuJO&#13;&#10;lN6srCyM61Z4ad8txhaNkZPHd3Ut7YHTGH09S3Mfbduml7be1ulUm+1pb+TdvztrdXi4WPh07LEO&#13;&#10;xw6mMyZSC0OpaFo5JgJZZVZSsqLQF4StHIZZVZSugSheEiWSCsqSvBMLQlKU91DpdKVH4Lxyav1P&#13;&#10;sowmZ4y5xW7hchN+Rk7TN9zwfsbDG1O9a4bu+GhztCxMrjs8NTz5qDSmc0zW4rK2U9OlN7jeUulT&#13;&#10;n+83tjKs5MbbTkMzTsvBnz43dfRx2G+F8V9ZUvxvav2GBPJv1gPM7mG9N0ZZUxvTEbd0NM6x2z4T&#13;&#10;B8bZYHi85k5ehx0k/aJPveF9jaY2m3bvFd3Q22Npd27xXt0PL+odT5zVF3yvNX9W7m+Ro9VOT1Ze&#13;&#10;831ixasU92039ixax6e7adde0slCgAqtC0KpSA+qx9/WX63J+JWv2Fa/Yl6Ucy4QAAAAAAAAAAAA&#13;&#10;AAAAAAAAAAAAAAAAAAAAAAAB9djYX2Tu6FhjrS5v725n4u3tLOhGeeaPklgrXXRbp79zdD1sWL2T&#13;&#10;d8HHiZmXrDZ72Mtxc8Rk9oFxySj7pJp3H1u2R/S1PB9Ev7YOYz+0VNPl4PPq+haP2I/9+sfCPrP6&#13;&#10;fF7Bw2ExGn7Cji8JjrTF4+39ztbOjuw9Plj5XJ3b12/c8W9O2X0PHx7GNb8HHiIiHLKsheVEolkg&#13;&#10;omEiy6yzJL1daspXQLQQvHJeRCWYAFoIleOTLBVC6yy0ESvH3uNzWBwupcdWxOfxdllsdX90tb6h&#13;&#10;vQ9Pkj5VrV+9j3PFsTsl4ZGNj5dvwMmImmfSXjPaN2Js8vH5TZte8Z8p/RnLV/8ACrf5T/3nW6f2&#13;&#10;oifL1D4x+j5xrP8AT+mqPH0Wf/rP0n9fi8a5jC5fT+Qr4rOY29xWRtvdrO/t9yaDrbV61fo8WzO2&#13;&#10;HzTLw8rBvf2+ZTMVfe2nsU+H8r9UfzyvDM9hiV8npqDVvNwuodSYHSeLr5rUmWscLi7b3W8v6+7D&#13;&#10;1YfOm8kHrYs3si54ViNsvWxYvZNzwrEbZeA9q/ZkX97ynDbLbWfG2vuNTVeTodtm/Q0vA9M3P5JX&#13;&#10;Y6f2bop83P3z0dppvZainzdR3z0eGsjkshl765yWVvrvJZG8q8dd31/cRqVJ5vOmi6qiii1R4dvd&#13;&#10;DsaLdFqjw7e6HxLrImQtDFETKqVASxrLtzbDfjdf/wBnqn+JTabXP9n73Ndqv8Z74+r1c5J86AAA&#13;&#10;AAAAAAAAAAAAAAAAAAAAAAAAAAAAAAAAAAAAAAAAAAAAAAAAAAAAAAAAAAAAAAAAAAAAAAAAAAAA&#13;&#10;AAAAAAAAAAAAAAAAAAAAAAAAAAAAAAAAAAAAAAAAAAAAAAAAAAAAAAAAAAAAAAAAAAAAAAAAAAAA&#13;&#10;AAAdloXtrZY2jWua8lKRTu1VVbKSmiqurZS6flNW3Ffeo4+Xk1H8v4bKt48RvrZdvGinfW6ZPNNN&#13;&#10;NvTzb00zLj7mXH3KJSIlKFABRMLQhKQAHdMR8H2/3vxMK99o1eT9tLknm8AAAAAAAAAFZ55acs08&#13;&#10;827JKmImZ2QmImqdkJlmlm6Us29LMbNm6UTExOyUoAAAAAAAAAAAAAAAAAAAAAAHYMHpnL6hq7mP&#13;&#10;tu0yzdtvK3NTl+14Xsi1YjjZuJgZOZPlcureendAYfCcXcXEvsnkJf6xcSdGX1ZWnv5129w07odV&#13;&#10;h6TjYnHO+p3xhNrHNaCsrc2SCqqQWgsvC0OskZYKSlKBYXStAzSqylZAmCFoSLLy9Ss81J5skEwt&#13;&#10;CUpXVlf0XVlX1Ur29C7o1Le6oUrm3q9CrQr096WJTVVTV3qeaaqaa6e7Xyeeta6W0dp7KY+8sMpL&#13;&#10;j772Qp1p8F7pzb0OfzPtdDhZOVfo7tyNsdXG63p2m49PiWp2VdP5ycDqzaHpzSMk1O8ueV5L5PFW&#13;&#10;fPP975rY4+FfyZ208nP4uDfyp20cury1q/aVqPVsalvWrex2Km/6rsp+jH15vDb/ABsGzjb43y6P&#13;&#10;G0/Hxd8b5a7ZrLVWhaFCVkKACi0LQhKQH1WPv6y/W5PxK1+wrX7EvSjmXCAAAAAAAAAAMFW6tqFW&#13;&#10;hRrV6VKrc+96dSfulooqqjvUr02666e9TyhnVUAAAAAAAAAAAAAAAAAAAAAAA57ob62fbAdVav4j&#13;&#10;IZiE+mMFU7ZLXvKPb6kvmU/85vs4WkztcxsXgtb6nYaP2Pzs/wA7N4afnPu9Pf8AB7Z0bs90poO0&#13;&#10;5Np7GyUa9STcusncdOvU9af/ACh0fI5DLz8nNq71+d3yfTtO0rB0u14WFTs+/wBZ97vUvUwJbFeA&#13;&#10;mFlll5USiWSCiYTAWhdZZeREpZFBaCF4ZJBLKAC0qJX9GWCsIjmusstBC8Mkqko9V0Lup6w0RpLX&#13;&#10;GNmsNV4izyFvTkjxNzV6NSl50lTupWXh5mVh3O/jTslhZ2m4Op2fAz6YmP5yn0eEsXgdCaO2hZnH&#13;&#10;aQ1lS1JjfYSerWq1ZPcd2pL0OO7irzeFK76zfzMrEi5l07J2/wA3ej4N2k07S9PzPA0qvvR+X3bf&#13;&#10;Vpbap2W+lNJwucRoSS31hnpO1eyG/wC0qUfX+V+70fOdBp/Z3IyPNy91Pz/ZfTezOTk+bmcNPz/Z&#13;&#10;+d2tdoGr9oWU9ltW5u7ytx/VqM/RpUofNp0+5ldni4eNh2/Dx42Q7jEwsXBt+FjRsh0uLKhmQosk&#13;&#10;BEyFoYohKqVSImGNZZubYb8br/8As9U/xKbTa5/s/e5vtV/jPfH1ernJPnQAAAAAAAAAD47fI2N1&#13;&#10;cXdpb3dvWurGfi7y2p1elJHzpV6rdyinv1cpetdm9boi5XE7J5PsUeQAAAAAAAAAAAAAAAAAAAAA&#13;&#10;AAAAAAAAAAAAAAAAAAAAAAAAAAAAAAAAAAAAAAAAAAAAAAAAAAAAAAAAAAAAAAAAAAAAAAAAAAAA&#13;&#10;AAAAAAAAAAAAAAAAAAAAAAAAAAAAAAAAAAAAAAAAAAAAAAAADBXtqNzLu1ZN5amqaZ3L0XKrc7aX&#13;&#10;X7rFVqXSo9uk/eyaL1M7qmXRfoq3VOHe8MiFUpET9yUKACi0LQgSAA7piPg+3+9+JhXvtGryftpc&#13;&#10;k83gAAAAAAAAA+HJfB95+rr2/tHrY+2h0S0yN1YzdpqdD8jP1NhXbouRxNvcsW70cTt1jnbS66FX&#13;&#10;2tW+k6mHXYro3w1t3EuW99O+HNvBigAAAAAAAAAAAAAAAAAAPsscfe5O4ktbC2q3VxP8nSlUruUW&#13;&#10;6e9XyetmxdyK+5ZjbLcuntmNvQ4u6z9TlVX/ALPoTdCHrTd9qMjUqp4bDpcPRLdvjyt89G16NGlb&#13;&#10;05KNClTo0acva6VKTglg1k1TVPeq5t9TEUx3aWdK4JWgrKzJBVVMAhaCy8Jh1gyy9SkpWQLQF4TB&#13;&#10;MDLL1IlK6BKF4SJZIKypPNdZZIlZErw4/LZvFYK15Zlr2jZ0PpOub1Ze+tbs3b1Xctc3hfyLONR4&#13;&#10;t+dkPP2qtr2RyHGWenZJ8VZ/n1T3ab/Y3mNpVu3x5G+XJZ/aO7c8rB3R19WnKlSpVnnq1Z56lSp0&#13;&#10;6lSp323iIiNkOZqqqrq71fN1bMaWx2WjPW96Xk/9Zo9/1pWVZy7lrh9Gfi6jfx47k74avy2nsliI&#13;&#10;71ejxtv+dUO5/wDRtbORavezzb+xmWMmPL5uBe73VWhMKEroUAFJutaFoQlID6rH39Zfrcn4la/Y&#13;&#10;Vr9iXpRzLhAAAAAAAAAAGq9p/uGH/TVP5W20r2pdDoHt1e51fB68yuL3KF5/xKzl/LT9OX7zKyMC&#13;&#10;zd4qN0thl6Pj5HHa3S3Bh9RYrOU96xue3fKWlXmng017Hu2J43M5OFkYk7L0bnOPBiAAAAAAAAAA&#13;&#10;AAAAAAAAANhaI2Y6t17X/wCDWHFY6WpuXGavuhRl+94UfJKwczUcXBjzp39PVu9K0DUdWq22I2U9&#13;&#10;Z5fu9ubP9h+kdD8TfV6X9IM/T6fsrkKPRkm+ip9Uvp55vK43O1rKzOCndS+n6T2a07So8SOKvrP0&#13;&#10;6N0wap0UJQszQUlK0CEwsssvKiUSyQUTCYC0LwWWheREpZFBZD0heQGUEgtBEr+jLKrCI5rrLLQR&#13;&#10;K0MkFJPVqbaNtr0Ts3p1KGSvfZPPbnadPYufeq/953qcPT+9tNP0fM1Ce9b3U9ZaTWO0emaLRsyZ&#13;&#10;21dI5/t73gDaRt01ttGmrWlzdewunZ+40/i6nBJND6Wfrqfh8kHc6fouHp8d6nfV1n+bnyLW+1uq&#13;&#10;ax5Xs0dI+s+v5fc0pWo0rijVt69KnWoV6fE16NWThlml8UW4pqqoq71PNzFFdduvxLe6WktUbG7K&#13;&#10;74y70zXlx9x/2ddc9KPqzdcv/PU3eLrNdPBlb46urwO09dHl5++OrQOWwuVwV1yPLWNexuPm1vC9&#13;&#10;Wbwm/tXrV+nv2p2w6+xk2Mq34uPO2HETPeGTCqUgImQtDFEJVSqREwxrLtzbDfjdf/2eqf4lNptc&#13;&#10;/wBn73Ndqv8AGe+Pq9XOSfOgAAAAAAAAAHibaLkL7F7Sc/e427uLG7o3UnF3FrV3Zvc5Xb6dbou6&#13;&#10;ZTRc3w+p6LZtZGh02r8RMbPrLYOkdus8nF2WsLfjJe49mbClz/fp/wC39jW5ehRPHh/Bp9S7JRPm&#13;&#10;6bPun6T/AD8XojGZXG5m0p3+Kvba/tKvc17arww//S567au2a/DuxslxV/Hv4tzwciJiXIPN4gAA&#13;&#10;AAAAAAAAAAAAAAAAAAAAAAAAAAAAAAAAAAAAAAAAAAAAAAAAAAAAAAAAAAAAAAAAAAAAAAAAAAAA&#13;&#10;AAAAAAAAAAAAAAAAAAAAAAAAAAAAAAAAAAAAAAAAAAAAAAAAAAAAAAAAAAAAAAAAAAAPjubC3uu7&#13;&#10;l3an5WR6UXKqOT1t3q7fLk63dYy4tul7rS+fIyqLtNe5m271Fzd6uOekvZCgAostCBIADumI+D7f&#13;&#10;734mFe+0avJ+2lyTzeAAAAAAAAAD4sl7wvP1de39o9bH20NaNm3okcrZZi7suhvcdR/I1HjXZor3&#13;&#10;+rHu41u7v9XcLLLWl90ZJ+LrfkajDrs10c2su49y1vnk5N5PAAAAAAAAAAAAAAABaSSepNLJTlmn&#13;&#10;nnm6EkkpMxEbZTTTVVPdp5tmaf2bXt7uXOannx9t+aye6zf7Wuv6hRRw2d8t7h6Jcr48vdHRunF4&#13;&#10;rHYi35Njbala0/C3Oub1otPdu3LtXeuOks2LWPR4dmNkOUeL2TBMJhZZZImFoKrMiqqQWgtC0Jhz&#13;&#10;CWaCkpSgWgLxyStAzQ6lZSlAsheEiWSCvqp6rwTC0MdavRtqVSvcVqVChS6dWtWqbssFoiap7tJN&#13;&#10;VNMd6rk0zqja/a2vGWemact7X/7SuPc5fVl8JtcfSqquLI5Odz+0Vq1HhYe+evo0Lk8rkcxdT3uT&#13;&#10;vK97cz/KVp/+eBu7dq3ap7lvk5HIyb+Vc8XInbLj13gAAjuodI5b4ImYnbDpeX0VYXu/WsN2wufy&#13;&#10;fycf9GdZzrlHDc3w2uPql23w398NY5PEZDFVOLvbeanL4FbwZm1tXrd2NttvbF+1fp71pxL1lkIU&#13;&#10;AFFoWhCUgPqsff1l+tyfiVr9hWv2JelHMuEAAAAAAAAAAar2oe4Yf9LU/lbbSval0PZ/26vc0828&#13;&#10;83Tpp1KlGeSrSqT0qtPuKlPrgiYiY2S86qYqju1cmyMFtGvLTct8zT5dQ/OqfukP9zXX9Oor4rO6&#13;&#10;Wjy9FtXOPG3T8m28blsfl6HKMfdUriTw/HL6zUXLVyzV3bjnb+Pex6u5ejY5F5vEAAAAAAAAAAAA&#13;&#10;AABzmA03ndU38mMwGMusneT/ACdvJzSw+dPN1Sw8sXjfyLONR4l+dkMzCwMzULvg4dMzL2Ds/wCx&#13;&#10;wxWL4jJ63rU81f8AukmGtpva8nrx66n7pfS5TO7QXbnl4e6Ovq+j6R2MxcbztS4qunp+/wDNz05b&#13;&#10;29C1o0ra1oUba2t6fFUbehT3ZZZfFCDnaqqqp71XN21NNNMd2nk+yHlecblloLJhKFmaX0qSlYFl&#13;&#10;l15USiWSCiYTAWhdZZklgrKV1RaCF4Xk6xLMAC0EL+jLBVELrLOr6s1tpfQ2O9k9T5e2xlv/AFen&#13;&#10;U56lSPzacndTMjGw8nNueHjRtli52o4WmWP7jOqiI/nxeGNpPZRak1Fx+L0RTr6Ww03a/ZHf9t1I&#13;&#10;et8l93pec7LT+zmPj+bmcVXy/d8s1vt5lZXkaTw09fX9vzeWKlSpWqT1as89WrUn4ypUqc8YuliI&#13;&#10;iNkPn9dddyrv3N8qCoAD4MlisdmLWeyylnQvbaf5KvJw/s8T0tXrtirv2p2S98fJv4tzxcedktCa&#13;&#10;q2MVqfGXmlbjlEn/AGTe1Ol9yf8A1/a6DE1qmeDK+LsdP7T26/Kz909Wi7yzu8fcVLS+tq9pdUfd&#13;&#10;be5pbs0G9orouU9+jk6u3ct3aPEtTth8q66JupC0MMQlCVSImGNZdubYb8br/wDs9U/xKbTa5/s/&#13;&#10;e5rtV/jPfH1ernJPnQAAAAAAAAADw1tU+P8AqT9Zk/w5XdaV/jqf56vrHZ//AA9H4fWWu4s+G7hy&#13;&#10;+D1DmtOXfLcLkLiwr+HxU3Rm9aXqmeV/Hs5NHcvxthjZeFi51vwsqImHpTSG3LG3/FWWqqEuKu+4&#13;&#10;9krfnozetDrk/fBzWXody3x4u+OjhtS7J37Pm6fvjp6/u3xb3Fvd0adza16Nzb1pOMo17epvSzQ9&#13;&#10;LRVU1UVd2vm5Cuiu3X3Lm6WZVUAAAAAAAAAAAAAAAAAAAAAAAAAAAAAAAAAAAAAAAAAAAAAAAAAA&#13;&#10;AAAAAAAAAAAAAAAAAAAAAAAAAAAAAAAAAAAAAAAAAAAAAAAAAAAAAAAAAAAAAAAAAAAAAAAAAAAA&#13;&#10;AAAAAAAAAAAAAAAAAAABxt1i7e56Uvaavz5HrRdqp3S97eRXRunk63c2Nxa+6SdD8rIyKa6auTNo&#13;&#10;u0XPZfGs9FFoWhAkAB3TEfB9v978TCvfaNXk/bS5J5vAAAAAAAAAB8OS+D7z9XXt/aPWx9tDWraN&#13;&#10;6AAA5yyz91a9Cv7ao/8AieFePRXvp5sW7h27m+jdLt9nkLW+l3rer0vyXhMOu3Xbniay7ZuWZ2Vv&#13;&#10;tebyAAAAAAAAAAAAdw0/orL53crbnIbCb+u3MnX6svhMW/l2rO7nLZYml5GVxVbobuwOlMRgJd61&#13;&#10;ocbd+HfXHPP/AOjT38m7fni5OoxMHHxI8rm7MxmavKiRkUSmCYTCyyyRMLQVlb0ZIKqpBaCy8LQ6&#13;&#10;yRlhHhgpKUoFoC8QmEFo3DLKrKV0CULwkSyQVU9WvdUbSsHp7jLa2m9lsnL/AFW2qdGWPnzthjaf&#13;&#10;ev8AFVuhq87WMTC4I31dHnfUWr85qervZK69ry+42Fv0acv3W+sYtnHjy+bjs3U8rOnzZ3dHWGQ1&#13;&#10;4AAAAADHWo0rinNRr0qdalP3dOrJwppqqpnvUrUV126u9Rza+zGg6NXfr4epxE/5nX7n+82NnPq9&#13;&#10;m83ONq8xwZPxa1vLG7x9bk97b1Ler9I2NFdFcd6hvLdy3dp79vk+RZdWZaFoVSkB9Vj7+s/1uT8S&#13;&#10;tfsK1+w9KOZcIAAAAAAAAAA1XtQ9ww/6Wp/K22le1LodA9ur3NPNvLp1RSUCH0Wt5dWNeS5s7irb&#13;&#10;V5PlaM6tVFFynu18lLlu3do7l3fDaeC2lQ6FvnqXm+yFtJ+KX/RrL+mf8sdocvQ/+eH8G1bW7tb6&#13;&#10;hJc2dxSuaFTuatGfhg1NVFVFXdr5ufuW7lqvuXd0voVUAAAAAAAAAAAZre3r3delbWtCtc3NepxV&#13;&#10;C3t6e9NNN4oQRVVTTHeq5L27dy7X4dqNsvTOgOxxyuU4jJa2rVMNYzdslw9tN7Yn9ePVJ++b0Oez&#13;&#10;tftWvLw989fR3Wk9i7tzz9V3R0jn73sHAabwWl7CTGYDGWuMs5Pk7eTnmj45puuaPli5S/kXsmvx&#13;&#10;L87ZfQsbFxsO14GLERDnYPBlQtDn5kJZoKwlaCyYShZllUlK8CEwsssvKiUSyQUTCRK6y68vBw86&#13;&#10;JSyKCyF4ZJBLKAC0ESv6MN9kLHFWdfIZO8tcfY2tPjbm9va8JJJIedNFNuiu7X4dvfLzruW7VHi3&#13;&#10;Z2RDyBtI7KqztePxWzm2lvrj3OfUuRo9rl/RU/C9M37Iur0/s1XV5ufy6Pn+tdvbFj/T6PHenrPL&#13;&#10;3df5zeK85n81qbI1stn8neZbI3Hul1e1t77PJDyOus2LOPb8KxGyHy/MzsvUL39xm1TNTh3qxQAA&#13;&#10;AAAHBZ3TWE1Jb8nzFhSut33Gv1VJPVmZGPlX8arvWZZuHqGXgV9/Gn9HnjVOx/L4rjLvATz5qxl/&#13;&#10;q3y8v2eH9n7HR4msWb3Bf3T8na6f2kxcny8rhq+TTlWSpSnnpVZJqdSnPxc9OpzcEW42xMbYdLTM&#13;&#10;TG2GCJCalUqkRLGss3NsN+N1/wD2eqf4lNptc/2fvc32q/xnvj6vVzknzoAAAAAAAAAB4a2qfH/U&#13;&#10;f6zJ/hyu60r/AB1L6x2f/wAPR+H1a7mZ8N3CqUgO16Z1tqPSNbjMPfzyW80+9Wx9x0qU/wB3/TnY&#13;&#10;uThY2XGy9G9r8/SsHUqe7kxv6+r07pDbNp3UHFWmW3cBlJuju3NTtM8fNn733nMZmi5OPx2d8OC1&#13;&#10;Psvm4XmY3FT8/g3FCPDDmaZzHJIAAAAAAAAAAAO46J0BrDaLl5MJo3A32cv+6rcmk4KdOX51SpHo&#13;&#10;yS+sxczOxMC142XMRDa6Tomp65kf22mUzM/KPxl+lux7sKdLaYja5vaZXt9Y5yTgrU8FQ4eQ0pvO&#13;&#10;8Kt9vBL5sXzzVu2GTkeTp3DT19f2fb+zn9NNN03Zk6xsrr6f8Y/X37vuflC+mvz2AAAAAAAAAAAA&#13;&#10;AAAAAAAAAAAAAAAAAAAAAAAAAAAAAAAAAAAAAAAAAAAAAAAAAAAAAAAAAAAAAAAAAAAAAAAAAAAA&#13;&#10;AAAAAAAAAAAAAAAAAAAAAAAAAAAAAAAAAAAAAAAAAAAgInZvhw91h6NXp2/aZ/8Awvam9MbqmTby&#13;&#10;aqd1brVza17abdrU91k01U1RuZ9FdFcbaXzrLgAO6Yj4Pt/vfiYV77Rq8n7aXJPN4AAAAAAAAAPh&#13;&#10;yXwfefq8y9v7SHrY+2hrZs29QkAAVTC0Ek89OaWeSaaSeX5iZiJjZKZiKo2S7LY6kq092ney8dJ+&#13;&#10;Wk7piXMWJ322vvYNNXFadtt7q3u6fGW9WWrKw6qKqJ2VNbXbrtz3a30KqAAAAAAAAOXxOCyebrcT&#13;&#10;j7aeru+615uaSX0zPK7et2Y23GTjYd/Kq2WYbp09s+xeMhJc5Ddyl79JJ2uX7vf+1qb+dcucNvdD&#13;&#10;psTSrGPx3N8thMFtEwQvCUJXlgrIyKpTBMJhZZZImF4KysvBVVILQWXhaHWDLBSUpQLC8JWjkM0O&#13;&#10;pWUpQLQQvHJ13UGq8JpqjxmTuu3TS9psaHSqTfdZFjFvZE7LbEy87GwqO9fl571PtKzefhUtbSb2&#13;&#10;Ixk39XtqnTn9edvcbT7Njiq3y4/O1zJyuCzup+bXLPaMAAAAAAAAAB8t5Y2mQo8nvLencUvpF6Ll&#13;&#10;due9Q9bV67Yq79qd7WuY0HWp71fD1OPk/M6/dfdmbKznUzw3m8xtWoq4MndLXdejWt6k1GvSqUas&#13;&#10;nd06snBGDY0zFUbaW6oqpqp71PJhWWAfVY+/rL9bk/ErX7CtfsS9KOZcIAAAAAAAAAA1XtQ9ww/6&#13;&#10;Wp/K22le1Loez/t1e5p5t53OnVFJQIR3kwmFFlnJYzL5HD1+Px11Ut5/Dll7mb1pXlds271PduPG&#13;&#10;/jWMmnuXo2tvYHaPY3m5b5mSXH3Hc8qk9zj/ALWnv6bco4rO+HN5eiXbfHi74+bZNOpTqySVaU8l&#13;&#10;WnPLvSVKc3DCLWzExOyWjqpqpnu1c10IAAAAAAAAbj0FsU1XrXib2tT9gcDU6XspkKXSnl+ip9c3&#13;&#10;p5pfK1OdrGLh8Eb6ujp9J7K5+o+be4aPv5+6HtLROzPSmg6PBh7HjcjNJuXGZvunWm+94MPJK5HM&#13;&#10;1HKzZ82d3R9M0zRsDSqO7iRv6+rYcvoYTayuqhaCFoWh1olLNBWOaVoLJjYlCzNL1KTzStATCyyy&#13;&#10;8qsolkgqmEwIWhdZZeREpZFBZC8Ly9QlmAB582j9kXpDRXH47DTU9Vahp9r5NY1+0UpvpKv8sv7m&#13;&#10;8wNAyszzL3DT83La12w03So8G3xV9I9Pxn+S8I652maw2h3nKdR5SerbU6m/aYi16FvS9WT/ADj0&#13;&#10;naYWnYmBR3ceN/X1fJtW17UtZr25c8PSOX8/F0FnNMAAAAAAAAAA6hqbQ2ntVSb2RtOKvfk8nadG&#13;&#10;rD/d9rNxc/IxZ2W+XRtMDWM3T52Wp209JebNV7LNRac4y5tpPZrFyf1uypdOX16bpMTVMfJ4Z3S7&#13;&#10;nA17Cz+Cd1XSWsWzbkiJhjj1rLNzbDfjdf8A9nqn+JTabXP9n73N9qv8Z74+r1c5J86AAAAAAAAA&#13;&#10;AeGtqnx/1H+syf4crutK/wAdS+sdn/8AD0fh9WvIs+G6hRKwCI9SYTDHFaEzybC0jtO1PpGNOhQu&#13;&#10;fZHFS/8AVV/NvSwh5keuT+Hka/M0vFzOKrdPVo9S0LA1LjrjZV1j+b3qbSG1HTGruKt6dx7GZaf/&#13;&#10;AKrv5+CMY+ZN1Tfx8jlczSsrD4p309XAaloGfp3HVvp6x9ejZDWNIAAAAAAAA+zH47IZa9tsbirG&#13;&#10;7yWRva0LezsLC2mqVJ5vmyyy88Yq13KLVHiXN0PbHx7+XejHxYmap9Ie9dkHYR5bK8lzm1m7q4PH&#13;&#10;zcFanpPGVoRuZ4fTVO5p+iHDN6ridV7YWrXk6Zvnr6e7r/Ob652d/pfcubMrtDOyP+sc/fP6fF+j&#13;&#10;2ltIaZ0RiKGB0nhMfgcTb9xaWFHg4Y/Onm655vOm53AZOVk5l3x8qZmX2XCwcPTseMXBpimmPSHZ&#13;&#10;pepiyy383T9AvxaAAAAAAAAAAAAAAAAAAAAAAAAAAAAAAAAAAAAAAAAAAAAAAAAAAAAAAAAAAAAA&#13;&#10;AAAAAAAAAAAAAAAAAAAAAAAAAAAAAAAAAAAAAAAAAAAAAAAAAAAAAAAAAAAAAAAAAAAAAAAArPJJ&#13;&#10;Ul3Kkss8iYmYnbCYmaZ20uAu8HL3dpNu/Qzvei/6Vsy3l+lx16rRq0J9yrJNTnZETExthm01U1Rt&#13;&#10;pY0pd0xHwfb/AHvxMK99o1eT9tLknm8AAAAAAAAAHw5L4PvP1de39pD1sfbQ1q2beiQABVMLQolI&#13;&#10;DLRr1refjKFSelP5itVMVRsqVroorju1u12GpZejTv5N3/4imw68b1oa69gTHFZdpp1adaSWpSnl&#13;&#10;qSTeHIxZiaZ2S11VNVM92pkQgAAAB9Fra3N7WktrShVua9TuKVGThirVVTRHeq5L27Vy9X3LW+W1&#13;&#10;8Bs34Ny5z9Te/wDl1vU/FN/o1l/UP+Nh0OJotMceX8G1ba2t7SjJb2tClb0afudGjT4INZVVVXPe&#13;&#10;q5t7TTTRT3KOT7JULLAmCF4ShK8ESMiiUwTCY+9ZZZImFoKyt6MkFVZSC0Fl4TAGWXqVnmlZUWgL&#13;&#10;xyStHUZodSspfHkMlYYm2nvMjd0bO2p/K1p1qLdd2ruW+bzu3bdijxLs7IaM1PtbubjjLTTVKa0o&#13;&#10;9xNk7iTpx9WXwf8AnqbnH0umnjyHMZ3aKqfLwfi01Xr17qtUuLmtVuK9Wbfq1q1Temi21NNNMd2n&#13;&#10;k5mu5Xdr79zfLElQAAAAAAAAAAAABxmTw+Oy9Li763kqfk63hS/eetq9csztoZGPlX8adtqWrczo&#13;&#10;e/sd+tj97IW35P5SH+ra2c63c4bm6XQ4uq2b3Dd3S6P3Md2bozSs5tOb6bH39Zfrcn4la/YVr9iX&#13;&#10;pRzLhAAAAAAAAAAGq9qHuGH/AEtT+VttK9qXQ9n/AG6vc0828unVFJ5oEITCYUj1rLAkBzeG1Ll8&#13;&#10;DU4bG57Rvb09nW56cfseF7Fs5EeZzYuTg42ZTsuxvbmwOv8AEZbcoXcfYy9m6PF15+hN6szS5Gn3&#13;&#10;rPFRvhzGZo+TjcdvfDvbAagAAAAB3LSGgdUa4uuT4HHT1aMk+5c5K46NGn60/wDlDnYmVm4+HT3r&#13;&#10;0trpujZ+q17MWN3X0ey9BbCdL6U4m/y8smpM3J0+OvKPaac3mU/85v3OSztaycngtbqX0nSuy+Bp&#13;&#10;vm3eKvrP0hvZpHUQmAmGSXyrStK6qi0ELwtDrRKWWCqV4LJhKFmWXxKT1SuCyy68qsolkgqmEiy6&#13;&#10;yy8vWiUsigsh6QvKDXmvdq2jdnVvvZ3Iy1MlNT37bBWHTrz/AHfBh5ZmwwtMy8+ryY3dfRqNV1zT&#13;&#10;tHt97Mnf09ZeDto+37WWvePx9tV/o3p2p0PYnG1+nUl+lq9c3o5pXa4Gh4mFx1b6ur5TrXbHUdU8&#13;&#10;nH4aPu5z+MtFNy5EAAAAAAAAAAAAABrjVWzDTupuNuadL2Iys/8AX7Gn3UfPk8L+LZ4mqZGNw1b4&#13;&#10;b3T+0GbheXc4qfv/AFea9U6B1FpSaepfWvKcf/2pZdKn975v2ulxc/Hy42W+fR3GBq2HqEeRO/p6&#13;&#10;ujM5tW5thvxuv/7PVP8AEptNrn+z97mu1X+M98fV6uck+dAAAAAAAAAAPDW1T4/6j/WZP8OV3Wlf&#13;&#10;4+l9Y7P/AOHo/D6y15Fnw3UKJWAVj1JhMKRWhb0VSoQjwR5gbe0ftm1JpzirTKTTagxUnQ4q7q9t&#13;&#10;kh5tT/X9zUZmi42Tx2t1TnNS7MYOd5ljhq+XwepNLa701rCjvYi/l5Vub1bGXXRrS/d7/wBnM5XL&#13;&#10;wMrDq2Xo3dXAahpGdptWzJjd19HcGE1oAAAAD1Jsh7FHaDtL5LlstSn0XpOtwVJcrlraPHVpfoaP&#13;&#10;XH1pt2X0ub1XtNgad5Vrir6R9ZfQezv9PNW1jZk53Bb+/nP4R9Z+b9Q9mGxTZ7slsuJ0nhpPZKrS&#13;&#10;4q91Fke2XVX1qngy+bLuy+R851HWM7VK9uTO7p6PuOi9ndJ0Cz4WnU7J9Z9Z/GfpybZg1beQshda&#13;&#10;CJS/m7foB+LQAAAAAAAAAAAAAAAAAAAAAAAAAAAAAAAAAAAAAAAAAAAAAAAAAAAAAAAAAAAAAAAA&#13;&#10;AAAAAAAAAAAAAAAAAAAAAAAAAAAAAAAAAAAAAAAAAAAAAAAAAAAAAAAAAAAAAAAAAAAAAAGKtQo3&#13;&#10;Em5Wpy1JVqaqqZ20rUV1UTtpdcu8JUk6drNxkv5KfrZFF+J3VM63l0zuuOYxcs0lhQlnlmlml3vx&#13;&#10;PG7vubYYuRMTe2w5B5vEAAAAAAAAB8OT+D7z9XmXt/aQ9bH20NbNm3qEgACiYWhVKQAEKEvptr26&#13;&#10;sp9+3qzSfwVqoprjZU8rlqi7Gyt2+w1Jb1+13ntar+U8GLEuY1Ub6Gtu4VdPFa3w7LCbehvS9KX5&#13;&#10;zG5MGYmJ2SkEwhwxCImZ2Q7/AIDZ/kcluXGS3sbZ/Mml7ZN93vfawb+dbt8NvfLc4mkXb3Hkbo+b&#13;&#10;cuKwuNwtHiMfayUfylXrmm9aZqLt65enbcdJYx7ONR3LMOVeb2AZZesFwTBC8JQleWKsjIqlMEwm&#13;&#10;FllkiYWgqsyQVlWUgtBZeEwBll6lZSsqLQF4RNPLTlmqTzyySSS788883NBaI27iZiN8tV6l2rY7&#13;&#10;HQntMDJJlLyXuruf3GX/AHNlj6ZcucV7dDQ52vWLHl42+fk0Nls1lM5c8ryt5Wu63gb/AHMvqy95&#13;&#10;urVm3Zp7ttyeTl5GXX3787XFvRjAAAAAAAAAAAAAAAAAOAy+m8XmYb1xR4q5/O6HNN/6sizk3bO6&#13;&#10;nkzcbPyMbdTya0utI5TE3trWll5bZy3Untm373P4UraW8u1eo2erf2dRx8mju8pbqaNyYAAAAAAA&#13;&#10;AADVe1D3vh/0tT+VttK9qXQ9n/bq9zTzby6dUUlAhEyYTCiywJAY4wWhaECXbsDrTM4LcpS1eW2M&#13;&#10;v9Tupur1ZvBYeRhWb/FO6Wty9LxcvindPVunBaxw2ehLTo1uS3v5ldc00fV+c0d/DvWN88nLZemZ&#13;&#10;WHxVb46u1MVrwHJYnD5XPX1LG4awuslfV/c7a0pb0fT5IeV53btqxR4l2dkMjGxMnMu+DixMy9Xa&#13;&#10;E7HO2ocTkddV+VVu7lwFjW6EP0lTwvRL+2LmM3tBVV5eF8X0HSextq152qb56env6/zm9Q2NlZ46&#13;&#10;1o2OPtbeys7aTi7e1tKMJJJYeSWDnq667lXfub5dxat0WqPDtRsh90HlK8skFUwmBC0MksFlp5Lq&#13;&#10;qrQQtCUJZodSqV4LJhKFmWTqVlK6EwsssvKiUSyQUTCRK6y68qJSyKDhNQ6mwGk8dUyuo8raYmxp&#13;&#10;/K3VTuo/Nll65pvJB7WMa/lXPCx42y8crMxcGz/cZkxFLxXtF7KDLZTj8XoGhUwlhN2ufO3cntif&#13;&#10;1Jeqn+L1XX4HZu1a8zO3z09HzTWu3l275Gj7o6zz90fz3PKN1dXN7cVru8uK93d3NTjri5uau9PN&#13;&#10;N45pnT0000U92jk+eXbty9c8W9MzMsCVAAAAAAAAAAAAAAAAETSyzyzSTy70s3gzJiZidsJiZpnv&#13;&#10;U82ndV7HcHmONu8HuYLITfI05O0Tfd8H7v7G5xNZvWeDI3x83T6d2mycfy8zip+f7urbLtKZ7S+t&#13;&#10;r6hmLCpQkmwFTiLuTpUp+2U+5nZeqZVjKwe9Zn1bHX8/EztJ7+NO3fH1ejHNOGAAAAAAAAAAeGtq&#13;&#10;nx/1H+syf4crutK/x9L6x2f/AMPR+H1a7iz4buFUpARFKYY4rQmeSqVQGOZaFoZKFeva1qdxbVqt&#13;&#10;vXoz8ZSr0Km7NLH0oqppqp7tXJFdFFynuV74b50ft2y2N4qy1VRmzNl3HsjQ5q8vp70/7o+Vz2Zo&#13;&#10;Vq5x4u6fk5HU+yWPf83T+Genp+z05gNS4PU9py3B5G3vqXyslObpyetL1yuYyMa/i19y/GxweZg5&#13;&#10;eBc8LLjZLnXgxAG19mOxXaBtZveI0rh5/Y2nV4q+1FkeGna0vTU8KPmy703kazUdXwdLo72TO/p6&#13;&#10;uj0LsrrHaCv/AEVOyj/tPL9/c/T3ZD2KWz7ZpyXLZalJrTVtHgqy5XLW3aaM/wBDR6oetNvTeh85&#13;&#10;1XtPnah5Vrho+76y+6dnewuj6Dsv18dzrPp+Een5/e9Sy9bmnbssvUC0AhZC60qspfzdv0C/FoAA&#13;&#10;AAAAAAAAAAAAAAAAAAAAAAAAAAAAAAAAAAAAAAAAAAAAAAAAAAAAAAAAAAAAAAAAAAAAAAAAAAAA&#13;&#10;AAAAAAAAAAAAAAAAAAAAAAAAAAAAAAAAAAAAAAAAAAAAAAAAAAAAAAAAAAAAAAAAAAAAAD4cl8H3&#13;&#10;n6uvb+0etj7aGtW0b0AABVMLQolIAiUoVRKpCs82OK60ORscreY+PaanavCoVO5eddqi57Txu49u&#13;&#10;9HFzbp0bhL/WVlPfWnJ7ShQu+R3E1ep1TbsI8395psu7RiV+HVzY1vSL12rbTMbG9cFpHFYPcqyU&#13;&#10;+V3v57cS8/3fmtLeyrt7dPJvsXT8fFjbTvnq7bBiM2FhYAgDNKCwJghaEoWXl60SMiiUwTCYWWWS&#13;&#10;JheCsrLwVVlILQWhaEwEs0OpSUpQOl6k15hNOQnozVOX5KX+oWs/V683gszHwr2RxcoYGbquLhR3&#13;&#10;at9XR5/1FrPN6knmlu6/EWW92vH2vNJ9vzm9x8Szjxwc3IZuq5WbPdq3U9HU2S1oAAAAAAAAAAAA&#13;&#10;AAAAAAAAAAAAAAAAAAADVe1D3DD/AKWp/K22le1LodA9ur3NPNvLp1RSUCEJhMKLLAlAKR9C0LQg&#13;&#10;SIkVjHgjwwiqmOku/YDaJlsXuW+Q/wCK2UvR7bP2yX0Td/7WDkadZu8VvdLUZmiY2Rx2d0/J+h2h&#13;&#10;ux+ymeo4zMZ/J22PwmQsqeSo0cfPv1p5J5YTQhzw3ZOaPnehwGbrlqxVNmzG2qJemB2LvV19/Pqj&#13;&#10;u/dz/Z670zpLT+kbHkGn8bQsKXy1SXnnqR8c8/XM5XJyr+VX3787XeYeFi4NrwcSIiHZYMaGatBd&#13;&#10;MMkqsplkgomEwFoZJVkyuqqtBC8JghLNDqV9UrwWTCULMsvVwqSleBCYXWWWlVlEskFUwmBC0LrL&#13;&#10;K1ri3tLerdXVejbW1CSNWvcXFXdlllh35o947tVdXdp5k1U0096rk8s7Reyew2I4/F6EoUs9kZe1&#13;&#10;z5q54eTSR8yHXU/dL6XR4HZy7d8zN3R09XC6z23xMTyNM4quvp+/83vFWpNU6h1fkZ8rqPK3eVvZ&#13;&#10;+5nuJ+jLD5skvcyy+SDr8fGsYtvwseNkPmGfqWbqd7x82qZn+cnX3uwgAAAAAAAAAAAAAAAAAAAA&#13;&#10;AAAAAAAAAAAHhrap8f8AUf6zJ/hyu60r/H0/z1fWOz/+Ho/D6y13Mz4buFUpARFKYYorQmUJVQCk&#13;&#10;VoWhBKUKJffjcpkcPd07/F3tzYXlLuLi1q7sXnctW71Hh3Y2w8b+PZybfg5ERMPZfY/ay1Ptf13p&#13;&#10;vZXyKyram1LUq2+JyvHcVTmmkpT1Y8bDvdGnN1fscdr2DjaVhVanE8Mc49+zc5K/2GqzMnw9JmIm&#13;&#10;fSf1fs1sn7CXDYepRzG1TIUNRXtObjKOmcRVmltZf0lToz1PRDdh6z5FqnbC9djwtMjZHWebsuz/&#13;&#10;APTLDwp/udcmK6ukez+s/KPul7ux+PsMVZ22OxdlaY3H2dLiLSxsLaWnTkl8UssvNBxVy5Xdr8S7&#13;&#10;vl9Qt27dqjwrUbIh9sHm9o5LS9Ylmh1c4JgJhZCy0sVZS/m7foF+LQAAAAAAAAAAAAAAAAAAAAAA&#13;&#10;AAAAAAAAAAAAAAAAAAAAAAAAAAAAAAAAAAAAAAAAAAAAAAAAAAAAAAAAAAAAAAAAAAAAAAAAAAAA&#13;&#10;AAAAAAAAAAAAAAAAAAAAAAAAAAAAAAAAAAAAAAAAAAAAAAAAAHw5P4PvP1eZe39pD1sfbQ1q2jeg&#13;&#10;AAKphaFEpAETyShVEqpV9VIrLQqD1VsJ+K+U+vpv8Om5jW/9zH4Njh+w3hBppZcrwVIWFgCHWDNC&#13;&#10;ALAmCF4ShK8vUrIyKpTBMJhZZZImFoKyt6MkFVUwCFoLQtC0BLiczqLEaft+Pyl3To70vaqEnPPN&#13;&#10;6sq9rHu36tlt4ZGVYxaO/fnY0RqXaZlsvxlti9/EWHzqc/bZvTN3vsbrH061a4rm+XKZuu37/Bjb&#13;&#10;o+bWcY8MWxaKZmZ2ygAAAAAAAAAAAAAAAAAAAAAAAAAAAAAAAAAGq9qHuGH/AEtT+VttK9qXQ6B7&#13;&#10;dXuaebeXTqikoEAljXWBICkVoWhUSE8hSKsLQolZ+/mgJt/Quip4eFpKzm//ACMr4Xn7s2qPvn83&#13;&#10;W2fsY/B3GDCXXRC60F0wyQUlMskFUwkWZJVpTPJdVVaCF4ShLNCHArHNK8FkwlCzNL1cKkpWgJhZ&#13;&#10;ZZeCJRLJBRMJgQtDS20Pbro7QfH2NOt/SHUNPoexGNrc0k30tTqk9HPN5G5wNGy83jndT1c9rHaj&#13;&#10;TdIjw6p71fSPr0/N4X15tW1jtCrTQzWQ4jFy1N+3wWP6FCX7vhR8s3C7LC0zEwY8mN/X1fKtX7R6&#13;&#10;lrFXdvzsp6Ry/drZsGhAAAAAAAAAAAAAAAAAAAAAAAAAAAAAAAAAAeGtqnx/1H+syf4crutK/wAf&#13;&#10;S+sdn/8AD0fh9Wu4s+G6hVKwCIpSxRWTKEqoBSK0LQhKUKTzSIHsX/2f/wD0wNi/1pe/+QuHJduv&#13;&#10;/E7v4R//ANQ2mjf5Kn+ej+qaV+ZJd/KyqFoIWhMOsWZ4dQJgELIXWl8qspfzdv0C/FoAAAAAAAAA&#13;&#10;AAAAAAAAAAAAAAAAAAAAAAAAAAAAAAAAAAAAAAAAAAAAAAAAAAAAAAAAAAAAAAAAAAAAAAAAAAAA&#13;&#10;AAAAAAAAAAAAAAAAAAAAAAAAAAAAAAAAAAAAAAAAAAAAAAAAAAAAAAAAAAAAAAD4cl8H3n6vMvb+&#13;&#10;0h62Ptoa2bNvUJAAFEwtCqUgBIhRKqVGNZaEA9VbCfixlfr6b/Dkczrf+5j8Gxw/YbwaWWXK6qIW&#13;&#10;FwAGaUFgShaEoWXlRIyKJSlMLLLJEwsrK3oyKqpBhury1sbepdXlxRtbel7pWrz8EHpRTVXPdo5l&#13;&#10;VdFujv3OTTepNqvulrpul/8AvS6p/gk/1bXH03/lkOdzdfpjy8L4tN3V3dX1epdXlxWurir7pWr1&#13;&#10;OGLa0000U92jk5m7duXq/Euztl86zzAAAAAAAAAAAAAAAAAAAAAAAAAAAAAAAAAAAar2oe4Yf9LU&#13;&#10;/lbbSval0PZ/26vc083EunVihSUCERTCYUWWBIDHFaFoQJESKR4UQtCiVn787PfiDof+yFn/AIEj&#13;&#10;4Xn/AO+q/GfzddY+xj8HdIMKVl4ELxyWgsmGSVSUyyQVTCYdaY5rRzZJUrTyXVUWgheFoISzQ51U&#13;&#10;rQWTCULM0qkpWgQmFlll5VZRLpms9omk9A2fKtRZSnQrVJN+1xlv069T1ZP848EvlZeJgZWdX3ce&#13;&#10;P0a/UNWwNLteLm1bPu9Z9zw/tE7IbVmr+Px2DjU0tganDTmpWdbt9WXz6neh5JeDr4Ixi7HA0HFx&#13;&#10;PMvb6vk+Y6x2zzs/ycHho+c+/wBPd8Xn3r5488Yt64znvkAAAAAAAAAAAAAAAAAAAAAAAAAAAAAA&#13;&#10;AAAAAB4a2qfH/Uf6zJ/hyu60v/HUvrHZ/wDw9H4fVruLPhuoVSsAiKYTDFFZMoSqgFI9a0LRyQlK&#13;&#10;HmkB7F/9n/8A9MDYv9aXv/kLhyXbr/xO7+EfnDaaN/kqf56P6ppX5kl9AlZVVaCFoTDrgLM8PRwA&#13;&#10;kI5rIXWlVlL+bt+gX4tAAAAAAAAAAAAAAAAAAAAAAAAAAAAAAAAAAAAAAAAAAAAAAAAAAAAAAAAA&#13;&#10;AAAAAAAAAAAAAAAAAAAAAAAAAAAAAAAAAAAAAAAAAAAAAAAAAAAAAAAAAAAAAAAAAAAAAAAAAAAA&#13;&#10;AAAAAAAAAAAAAAAfFkveF5+rr2/tHrY+2hrVs29QkAAUTC0KpSAIlKFRVKii0JhUS9UbCfi1lvrz&#13;&#10;/wC3I5nW/wDcx+DY4fsN5NLLLldCIWQuAAzSgsCULQlCy8qJGRRKUwmFllkiYWVlZdVWWt9R7SsV&#13;&#10;iuMtsXuZW++fJP2qX73hNjj6ddu8V3dDT5ms4+NwWt9TRmZz+Wz9fj8ndz1933Kh4Evqyt1asWrF&#13;&#10;PdtuVys3JzKu9elwz1YoAAAAAAAAAAAAAAAAAAAAAAAAAAAAAAAAAAAADVe1D3DD/pan8rbaV7Uu&#13;&#10;h7P+3V7mnm3l06sRSUCERTCYUWWBIDHFaFoQJCRSZWFoUSs/fnZ58QdD/wBkLP8AwJHwvUP99V+M&#13;&#10;/m62x9jH4O6Q52FK+zevAjmutBZMMksFJTK8FUwtAhaGSVZaeS6qi0ELwtDr4eDh4ESllgoleC6Y&#13;&#10;ShZml/ZBSUrQEw47L5rE6fx9bKZvI2mLx9v7rdXlaEsvoh44+KEOeL2s2bt+vw7MbZUvX7ONa8fI&#13;&#10;mIiHkDaF2TtxW4/F7PbeNrS56c+o8hR4Z4+WlTjzS+mbn8kHU4PZ2mPMzvg+d6x25/8ARo8e+fpH&#13;&#10;6/B5Lv8AIX+VvK+Qyd5dZC+uZ+MuLu8rxnnmj5Zo87qKLdFqnuW90Pnl/Iv5V3x8iZmZ6vjWeIAA&#13;&#10;AAAAAAAAAAAAAAAAAAAAAAAAAAAAAAAAAADw1tU+P+o/1mT/AA5XdaX/AI+l9Y7P/wCHo/D6tdzM&#13;&#10;+G6hVKwCsepMJhSKy08lUqAMcVoWhCUoeaQHsX/2f/8A0v8AYv8AWl7/AORuHJduv/E7v4R+cNno&#13;&#10;3+Sp/no/qmlfmOX0CVkIWghaFodYsyw6urg4AWCFkLryqyl/N0/QL8WgAAAAAAAAAAAAAAAAAAAA&#13;&#10;AAAAAAAAAAAAAAAAAAAAAAAAAAAAAAAAAAAAAAAAAAAAAAAAAAAAAAAAAAAAAAAAAAAAAAAAAAAA&#13;&#10;AAAAAAAAAAAAAAAAAAAAAAAAAAAAAAAAAAAAAAAAAAAAAAAAAAAPiyXvC8/V17f2j1sfbQ1o2bei&#13;&#10;QABRMLQqlIASIUSqlRRaFoVB6o2E/FrLfXv/ANuRzOt/7mPwbHD9hvFpmXLIoQsLAAM0oLAlC8JQ&#13;&#10;laVEjKolKYTCyyyRMOsag1hhtOyzSXVfj73wLC255/vfNZFjEvX5208mJl6jjYUebz6NE6i1xmtQ&#13;&#10;79GepyLH/mNr/P8AObnHw7NjfHNyWZq2Tl8MbqXTWW1YAAAAAAAAAAAAAAAAAAAAAAAAAAAAAAAA&#13;&#10;AAAAAADVe1D3DD/pan8rbaV7Uuh7P+3V7mnm3l06oogQiKYTCiy4CAUitC0IEiJFYqwmGNZd+/Oz&#13;&#10;34g6H/shZ/4Ej4XqH++q/GfzddY+xj8HdJWFK/quiFloLphklVlMskFEwmBC0Mkq0rSuqotBC8LQ&#13;&#10;Qllh1QV9UrwWTCULLxnkpyTVKs8tOSnJGeeeebghCEPGrsmZ2Qnlvl5w2g9kfp3TvH43SUlHU+Xk&#13;&#10;4ZJrzf8AatOPrQ56n3ebznQYHZ/Iv+Zlbo+bjtX7Y4OB5OFxV/KPf6+54r1VrPUutb+OQ1JlbjIV&#13;&#10;ZeHiKM3NTpw8UkkOaX/N1+NiY+JR4ePGx8y1HVs/Vbvi5tW37vSPc6uyWuAAAAAAAAAAAAAAAAAA&#13;&#10;AAAAAAAAAAAAAAAAAAAAAeGtqnx/1H+syf4crutK/wAfS+sdn/8AD0fh9Wu4s+G7hVKQERTCYYor&#13;&#10;LShKgDHFaFoQTyShRID2L2AEeDsv9i/D/wBqXv8A5G4cl26/8Tu/hH5w2ejf5Kn+ej+qaV+Y5fQJ&#13;&#10;WQhZC8Jh1iWeHB3o8IJCFkLrS97xqyl/N2/QL8WgAAAAAAAAAAAAAAAAAAAAAAAAAAAAAAAAAAAA&#13;&#10;AAAAAAAAAAAAAAAAAAAAAAAAAAAAAAAAAAAAAAAAAAAAAAAAAAAAAAAAAAAAAAAAAAAAAAAAAAAA&#13;&#10;AAAAAAAAAAAAAAAAAAAAAAAAAAAAAAAAAAAPiyXvC8/V17f2j1sfbQ1o2beiQABRMLQqlIAApKVE&#13;&#10;wp6say0IB6o2E/FrLfXn/wBuRzOt/wC5j8Gxw/YbyaWWXK6qIWFwEgySguCULwlCV5USMiiUphMO&#13;&#10;PymYxuGt+U5K7pWtPwPnTerK9rdq5dq7tt53r9nHo8S9OyGlNRbTMhf79thZZ8bafnPys3+1t7Gn&#13;&#10;0UcV7fLmczXLtzy8TdHX1awmmmnmmnnmmnnmbHluhoaqpqnvVc1RAAAAAAAAAAAAAAAAAAAAAAAA&#13;&#10;AAAAAAAAAAAAAAAADVe1D3DD/pan8rbaV7Uuh7P+3V7mnm3l06sRSUCERTCYUWWBIDHHrWhaECQk&#13;&#10;UmVhaFErP352efEHQ/8AZCz/AMCR8M1D/fVfjP5utsfYx+DukGDK/quiOa60F1oZJVZJZIKJhMBa&#13;&#10;GSVZM8l1VVoIXhKEs0OHg51fVK8Fkw1Xr7bFpDQMtS3u7r2Uzksva8FjZ4RnhHvcZN1SQ9PP3+CL&#13;&#10;ZYWk5WdPep3U9Wm1btBp2kU92/O2rpHP9niHX22HWGv56lveXfsZg4zdrwWNnjLTjDvcZHrnj6eb&#13;&#10;xQg7DB0rEwY71G+rq+Xav2m1HVvLnho6R9ev5fc1U2bnQAAAAAAAAAAAAAAAAAAAAAAAAAAAAAAA&#13;&#10;AAAAAAAAAHhrap8f9R/rMn+HK7rSv8fT/PV9Y7P/AOHo/D6y13N+5nw3cKpSAiKYTDFFZaeSEqAM&#13;&#10;cy0LQgnklCkpAevuwI/6XmxX67uf/J13J9uf/FLv4R+cNno/+Spf1WwfmOX0CVlULQQvCYdYlmlj&#13;&#10;wwhEFoBHNZC68I80FZS/m6foF+LQAAAAAAAAAAAAAAAAAAAAAAAAAAAAAAAAAAAAAAAAAAAAAAAA&#13;&#10;AAAAAAAAAAAAAAAAAAAAAAAAAAAAAAAAAAAAAAAAAAAAAAAAAAAAAAAAAAAAAAAAAAAAAAAAAAAA&#13;&#10;AAAAAAAAAAAAAAAAAAAAAAAGKvRluKNWhP3NWTcTTPdnvQtRVNFXfh0e+wV1a9Ol7Zo+Yz7d+ivd&#13;&#10;PNtrWXbubqt0uEe7KAAUTC0KpSAEgolRKii0LQqD1RsJ+LWW+vf/ALcjmdb/ANzH4Njh+w3i0ssu&#13;&#10;WRVELC4CQZQWBKFoShZeVWRFavRtqU9e4q06FGl7pWrT8EsEU0zVPdp5lVVNMd6rk1RqHafRo8Za&#13;&#10;6fp8oq/9o3EnR+7K2uPptU8V9oszXLdvy8TfPVpy+yF7krie7v7mtdXE/wApWnbeiii3T3aOTmr1&#13;&#10;+7kV+JenbL41nkAAAAAAAAAAAAAAAAAAAAAAAAAAAAAAAAAAAAAAAAAA6xqfTdPUdtRpxuZ7avaz&#13;&#10;Rnt593hl+1lYuVONVt9Gfp+dVg3O9s2xLRuY07lcHPu31t2re7XdUueSP2t5aybV+PL5uuxc7Hy4&#13;&#10;22p3uBi92TMIFSKUwxrLAkBjitC0IEiJFIoWhRKz99dm/wD7vNBf2Msv8CR8M1H/AH9f/wAp/N1l&#13;&#10;j7CPwd4gwZenquiF1oLphklUlMsiq0JgJhkgtK0rqqrQQtCUJdd1TrTTWi7GN/qPKULGnNw8nt+6&#13;&#10;q1Iw70kkOeb+EPHB74uHkZlfcx4YmbqGHp1rxsyqIh4y2gdkVqPUXH47SktbTOHm4afK5KntqpD1&#13;&#10;oe5+iXn851+DoOPj+Zk75+T5vq/bPKyvI03hp6+v7fze85TTTTzTTzzTTzzzb0883PGMW/iNm6HE&#13;&#10;1VVVVd6rmqIAAAAAAAAAAAAAAAAAAAAAAAAAAAAAAAAAAAAAAAAAAaB2i7IbvPZG91Fgr2We/u+C&#13;&#10;pc4y84IQmjCWEOhP3urqj+10GnaxRj24xr8bursNF7SW8OzGFlxwx6x9XmPKYvI4e7qWOUsrmwu6&#13;&#10;fd0LmnwR4PHDxw8rpbV23eo8S1O2He4+RYybfi48xMOOer3ARHqTCYY4rLTyVSoAxzLQtCCUoUSA&#13;&#10;9fdgR/0vNiv13c/+TruT7c/+KXfwj84bPR/8lS/qtg/McvoErKoWQvCYdYlmlj1gtAIWQutDh70U&#13;&#10;Sl/N2/QD8WgAAAAAAAAAAAAAAAAAAAAAAAAAAAAAAAAAAAAAAAAAAAAAAAAAAAAAAAAAAAAAAAAA&#13;&#10;AAAAAAAAAAAAAAAAAAAAAAAAAAAAAAAAAAAAAAAAAAAAAAAAAAAAAAAAAAAAAAAAAAAAAAAAAAAA&#13;&#10;AAAAAAAAOKvsPaXvT3eJr/lqb2ovV0bvRkWsm5a3ejp97ibux6U8nGUfy1NmUXqK90Nnaybd3dHN&#13;&#10;xj1e6qYWhRKQBE9EoV9USqlVRMJhVKXqXYR8Xcv9df8A25XM63/uI/BscP2G9WlllyuhELIXAAZp&#13;&#10;QWBKF4ShLo2oNf4nC79va/8AE7+X5GhP0JfWmZtjBu3uKvdDWZmq4+LwU76mkc3qTL5+rv5C57VL&#13;&#10;7laUeanL91uLOPasRstuXys7IzJ83l0cE9mGAAAAAAAAAAAAAAAAAAAAAAAAAAAAAAAAAAAAAAAA&#13;&#10;AAAAApUp061OelWpyVaVSXdnp1JOGEUxM0zthNNVVM96nm1vndnVndb9xhqnIa/dclqe5x/2tlY1&#13;&#10;Gujhvb4bzF1q7RwZW+Go8lichiK/J8ha1bafwN7qm9WPfba3dt3qe9bdDZyLORT37M7XGxesPeFF&#13;&#10;lgSAxxWWhAkRIpMiFoUSs/fXZv8A+7zQf9jLL/AkfDdR/wAhX/8AKfzdZj/YR+DvEP2MCXp6rkLr&#13;&#10;QWTDJKpKZZIKphMCFoZJVvRb0ZFVHyX2QscVZ17/ACV5bWFjbSb9xd3leEkksPLGK1Fuu7X3Le+S&#13;&#10;u5bs2/FuzsiHlXX/AGSlGjx2N0BbwuKkOGSbUOQodGH6KnHr9M392LpcHs9M+ZnfBwur9tbVryNJ&#13;&#10;3z1nl7o9f5zeSstmMpnb6tk8zkLrJX9f3W6vK0ZpvR5IeR1Fq1bs0eHajZD53lZeTm3fHypmZca9&#13;&#10;GOAAAAAAAAAAAAAAAAAAAAAAAAAAAAAAAAAAAAAAAAAAAAA4XOadwupLSNlmsfb31H5PjJelLHxy&#13;&#10;zQ55Y+h72Mi/jV9+xOyWViZuVg3PFxZ2S816v2G5PH8be6VrTZa0hwz+x1xNCFaWHmx6p/3R8kXS&#13;&#10;YmuWrnBlbp+TutN7WWL3lahunr6fs0PcW9e1rVLa6oVba4oz8XWoV6cZZpY+KMI9TfU1U1x3qeTr&#13;&#10;qK6LlPft74YYrQvDHFaFp5KpUAY4rLQglKFEgPX3YD/9LvYr9d3P/k67k+3P/il38I/OGz0f/JUv&#13;&#10;6rZX5jl9AlZVC0ELxyTDrgJZodXN1AsELIXWlVlL+bt+gX4tAAAAAAAAAAAAAAAAAAAAAAAAAAAA&#13;&#10;AAAAAAAAAAAAAAAAAAAAAAAAAAAAAAAAAAAAAAAAAAAAAAAAAAAAAAAAAAAAAAAAAAAAAAAAAAAA&#13;&#10;AAAAAAAAAAAAAAAAAAAAAAAAAAAAAAAAAAAAAAAAAAAAAAAAcDfYG2uenQ9rVf8Awsi3kVU7qmXa&#13;&#10;zLlG6vfDp95YXVlN2+l0fyngs23cor9ltLV63djgfA9HsAIlKFRVMKTzUWhMKiXqXYR8Xcx9df8A&#13;&#10;25XM63/uI/BscP2G9WlllyuhELIXASDKCwOBzepsRgKft647f8nZUOeeZ7Wce7fng5PDIzLGJT3r&#13;&#10;0tJag13l83v29Gb2Ox839Wt5+lN60zb2MK1Z4p3y5nM1fIyeC3uh0hmNSAAAAAAAAAAAAAAAAAAA&#13;&#10;AAAAAAAAAAAAAAAAAAAAAAAAAAAAAA+a7s7W/oT215b0rmhP3VOtJwrUV126u9RzXt3blmvv2p2S&#13;&#10;1Vndm3NPcYGr/wDQXM/4Zv8AX9ra2NS/433QYmtx7GX8Wqbq0urGvPbXlvVtq8ndUq0nBFt6K6Ll&#13;&#10;Peo5Oht3Ld2nv298PnWeiAUj1rQtCBIiRSb7EQtCiVn767N//d5oL+xll/gSPhuo/wCQr/8AlP5u&#13;&#10;tx/sI/B3iXvMCXp6rohZaC6YZJVJTLJBVMJgLQvCMO+stLROvtvul9Kcfj8HGnqbOScMm5a1u0U4&#13;&#10;+fU7/ol9HDBucHQ8nJ4726n5uV1btVgab5Vnir6Ry98vGGr9e6o1zd8q1BkqlelJPGe1x1Ho0afq&#13;&#10;Sf5x4Y+V1uLhY2HR3bEPmmpazn6rX3sud3T0dNZbVgAAAAAAAAAAAAAAAAAAAAAAAAAAAAAAAAAA&#13;&#10;AAAAAAAAAAAAAAOp6n0RpzV1Hcy9hJNcSybtHI2/Rqyeibv+iPDDyMvFzsnEnbZnc2OBqudptW3G&#13;&#10;nd09HmDV+xvUWn+Nu8VCbP4uXhm3rWn26SHnU+/6YcPog6jD1nGyOC7ul32mdp8LM8vJ4avl8Wmp&#13;&#10;oRhGMI8MIwbqHT842wqlVAKRWhaEEpQokB6+7Af/AKXexX67uf8Ayddyfbn/AMUu/hH5w2ej/wCR&#13;&#10;pf1WyvzFL6BKyELQQtCYfuFmeAJCFkLuKzefwmmMXdZvUOVsMLibKTfushkrqFOSX7Y9+PVCHXHq&#13;&#10;elmxeybng2ImZeWRkY+JZnIypiKY9ZfzpPvb8ZgAAAAAAAAAAAAAAAAAAAAAAAAAAAAAAAAAAAAA&#13;&#10;AAAAAAAAAAAAAAAAAAAAAAAAAAAAAAAAAAAAAAAAAAAAAAAAAAAAAAAAAAAAAAAAAAAAAAAAAAAA&#13;&#10;AAAAAAAAAAAAAAAAAAAAAAAAAAAAAAAAAAAAAAAKzySVJdyeXfkTEzE7YTEzE7YdZvtN0qm9Uspu&#13;&#10;Jn/Iz9yyreVMbrjPs51VPDddSuLW4tKnF3FLip2ZTXTXG2lsqLlFyO9Q+dMvRCoqmFFFllQepdhH&#13;&#10;xdy/11/9uVzOt/7mPwbHD9hvRppZcsihCwsAAwXuRscZQnur+5pWlvL+VWot13Ku7RzUuXbdmjv3&#13;&#10;d0NQag2lXNxv22CpzWlH8+rd3H1fmtrY0+mnivOey9aqngxPi1fVq1a9SetWqT1atTp1KtWfhi2M&#13;&#10;RFMbIaKqqqurv182NKoAAAAAAAAAAAAAAAAAAAAAAAAAAAAAAAAAAAAAAAAAAAAAAAAAAADjcnh8&#13;&#10;bmKHEZG1p3EkO4mm5ppfVm64PW1euWau9be9jJv41ffszsagzuzi+s9+4w882Qt4dLk0/NUhD+E3&#13;&#10;/PM3FjUrdfDe3S6TE1u1d4MndPya2qU56U89OrJPTqSdGenUl4Iwj5YNlExMbYbymYqjvU8mGK8L&#13;&#10;wgSIkUmVhaFFln767N//AHeaD/sZZf4Ej4bqP+Qr/wDlP5utx/sI/B3iDAlddELrQXTDJKpKZZIK&#13;&#10;phr3W+0/Seg6U0MtfQr5OMm/QwtjwTVpvFww8GHlm4PtZ+FpuVmzttRu6tXqetYGk0bcqd/T1eLt&#13;&#10;e7adWa3jWs5KscFganDL7E4+rHhnl+ln65/RzS+R1+FpGLh8c76ur5rq/anUNT8q3w0dI+stPtq5&#13;&#10;gAAAAAAAAAAAAAAAAAAAAAAAAAAAAAAAAAAAAAAAAAAAAAAAAAAAABrrV2zHTGroVK9e29jsrP8A&#13;&#10;9a2EsITRj58vVP8Abz+WDY4eqZWHw0746N1puvZ+m8FE7aek/wA3PLOr9l2p9IxqXFW39k8TJ/1p&#13;&#10;YSRjCEPPl65P4eV1eHquLmcMbp6O/wBN17A1Lgp3VdJ+nVrhsm7Y49a0LQglKFJSA9ddgZPGn2XO&#13;&#10;xSMODnz9xJ+20rQcr23iJ7KXfwj84bLSP8jT+L+rGD8wy+gysqhaCF4SJZ4R4YcIEZpZZZp5poSy&#13;&#10;y9KaabmhCBz3QQ8dbX+zH0PoaF1htEQt9danp8NKavbV/aVGbz6sPdIw5uaTm729B1eldk8zM83M&#13;&#10;4afn+3v+DgO0X9RdJ0fbjYPHc+7lH4z9I+T8yNoe1TXW1LKeyes87c5Li54zWONk6FvQhHvU6UOj&#13;&#10;L4uHuo8HPGL6Lgabhabb8PEjZ+b4ZrXaLVu0F7xdSq2x6R6R+EfXm14zmjAAAAAAAAAAAAAAAAAA&#13;&#10;AAAAAAAAAAAAAAAAAAAAAAAAAAAAAAAAAAAAAAAAAAAAAAAAAAAAAAAAAAAAAAAAAAAAAAAAAAAA&#13;&#10;AAAAAAAAAAAAAAAAAAAAAAAAAAAAAAAAAAAAAAAAAAAAAAAAAAAAAAAAAAAAAYq1CjcU+Kr05Ksn&#13;&#10;nrU1VUztpWorqonvUOp3+m5ulUsJ97/4eoy7eVt3XGxs58Tw3nVqtKpRnmp1ZOLn+ZOyImJ3w2MV&#13;&#10;U1096nkwrIY1oWhAPUuwj4u5j66/+3K5rW/9xH4Njh+w3q0ksuV1URtWF1J55Kck1SpPLTpyd3PO&#13;&#10;REzOyCZiI2y1tn9otnZ79thpJb+4/Op/c4f7mxsafXVxXt0NNl6xatcGPvn5NQZHKX+WuOVZC6q3&#13;&#10;Vb6TvNrbt0Wqe7bc3fyL2TX370vgXeIAAAAAAAAAAAAAAAAAAAAAAAAAAAAAAAAAAAAAAAAAAAAA&#13;&#10;AAAAAAAAAADgM1prEZ2SML23hCvCXoXlDozw+3v/AGsixk3rE8HJmYudk4k+VO7o0zn9A5fE79e0&#13;&#10;ljk7KX5ShJ05YedL/p+5u8fULN7hr3S6jD1jGyOC5ul0NntuEikykLQoss/fPZnNv7OdAT9W9omx&#13;&#10;n/8AyEj4bqW7UK4//mn83WY/2Efg71BgS9F0QutBdMOGz+pcFpawnyefydtjbSHczV5+eaPikl65&#13;&#10;o+SD0s49/Jr8OxG2Xhl5eNhWvGypiIeRte9kXl8tx2O0ZSqYPHzcNObLV+CNxPDze9T/AHzeWDqM&#13;&#10;HQLVrzMzfPT0fPtW7Z3rvkaXujr6+7p/OTzXWr1rmtVuLitVuK9aeNWtXrVIzTTRj1xjGPW6GIim&#13;&#10;O7TycPcuV3a/EuztliSoAAAAAAAAAAAAAAAAAAAAAAAAAAAAAAAAAAAAAAAAAAAAAAAAAAAAAAAi&#13;&#10;MIRhGEYQjCINP6w2Nac1Fxt3i4S4DKz8M/GWlLtU8fOp970w4PtbnD1rJxuC7vh0um9ps3C8vI4q&#13;&#10;fn8XlrVWhdS6QrRly9hNC1mn3KOStelRm+93vRHgj5HV4mfi5lPkzv6O/wBP1bB1KjbjTv6erpzM&#13;&#10;ls0KJAet+wQ/6XGxP+0Vb/ytZyvbb/xW7+H1hstI/wAjT+L+rSV+YJfQZWQhaCF4TDrgJaT2r9kJ&#13;&#10;s62R0Ktvmsl7K6k4rftdK4aaE9ePDDhhxnepS88Oebn4OeEItzpmhZ+qT3rMbKes8v3c3r3avR+z&#13;&#10;1H+tq21/9Y5/t735dbXeyX2i7WZrjH17z+jWk6k0ZZNMYWvGEs8ve4+p3VWPV18EvNw7sH0jS+z2&#13;&#10;BpfmU76+s/To+F9ou3esa9tsU8FvpHr+M+v5fc88N64kAAAAAAAAAAAAAAAAAAAAAAAAAAAAAAAA&#13;&#10;AAAAAAAAAAAAAAAAAAAAAAAAAAAAAAAAAAAAAAAAAAAAAAAAAAAAAAAAAAAAAAAAAAAAAAAAAAAA&#13;&#10;AAAAAAAAAAAAAAAAAAAAAAAAAAAAAAAAAAAAAAAAAAAAAAAAAAB8t1ZW17JuXFLjF6a6qJ20vS3d&#13;&#10;uWp20OnX+nLihvVLT2zS/J+Ey7eRTVurbG1m0V7rm6XWJ96XozdGZlR9zPjZs3KJS9S7CPi9mfrn&#13;&#10;/wC3K5nW/wDcR+DY4fsN6tLLLldUh1LPa0xOD36O/wAuv5f6pbz9XrTd5lWMO7e38oYWVqOPi8M7&#13;&#10;56NLZvVGWz0/tuvxdr4FlQ5pG4s41qxHBzczlahkZc7K+XR117sEAAAAAAAAAAAAAAAAAAAAAAAA&#13;&#10;AAAAAAAAAAAAAAAAAAAAAAAAAAAAAAAAAAAB1DPaLw2c36s1LkV9N/XLWXg4Y+dL1Tfx8rMx869Y&#13;&#10;3c4bLD1TJxOGN8dGls7o/M4GM1StR5TZQ/r1rzy8Hnd+X/nnbuxmWciNlPN1OJqeLl8NO6ejqcWT&#13;&#10;DZQolZ++GzD/AN22z3+w9h/5eR8O1P8AyNf/AMp/N1mP9hH4O+wa+Xp6qXFzb2dCrdXdeja21CnG&#13;&#10;rXuLirCWWWWHfjGPNBNFNVVXdp5pqqpop71fJ5q132RWNx3HY7RNGTLXkOGnNmruSMKMsfMl654/&#13;&#10;sh6XR4Wg3K/MzN0dHG6r2xxsbydN4quvp+7yVndQ5rUt/UyedyV1k72p8rcT80sPmyy9UsPJDmdP&#13;&#10;ZsWcejw7MbIfPMzOy8+742XMzLhnqxAAAAAAAAAAAAAAAAAAAAAAAAAAAAAAAAAAAAAAAAAAAAAA&#13;&#10;AAAAAAAAAAAAAGKvQoXVGpb3NGlcW9aTi61CvThNLNDxRhHrWpqqpq71PNaiuu3V36N0tCax2E4r&#13;&#10;Jcbe6VrS4e8jwz+x1fhjQmj5I9cn74eSDf4WvXrXBl74+br9M7W5FjytQ4o6+v7vMme01nNM3cbL&#13;&#10;N464sK0eHipqkvDJPDxyzQ5pvsdLYybGTR37E7Yd5h52Jn2/FxJiYcE92W9b9ghH/wDi42Jw/wD9&#13;&#10;irf+VrOW7bf+K3fw+sNlpH+Rp/F/VpB+X5fQZWQh07W+0LR2znEzZrWWdssLZ8/J5K0/DUqzQ8Gl&#13;&#10;Th0p48/ehzdbLw8DL1C74OJG2WFqGqafpOP/AHWo1RTT/OXV+bG13s0NV6p5Thtm9G50Zgp+GlNm&#13;&#10;qk8OXVYeSaHNR+7wzc3dQ6n0HSuyOLjedqHFV09P3/m58Y7Rf1NzMzbi6FHdp6zzn8On5/g8T1q1&#13;&#10;a5rVbi4q1bi4r1I1a1etUjNNNNHrjGMeuLsIiKY7tPJ8suXLl2vxbs7ZliSoAAAAAAAAAAAAAAAA&#13;&#10;AAAAAAAAAAAAAAAAAAAAAAAAAAAAAAAAAAAAAAAAAAAAAAAAAAAAAAAAAAAAAAAAAAAAAAAAAAAA&#13;&#10;AAAAAAAAAAAAAAAAAAAAAAAAAAAAAAAAAAAAAAAAAAAAAAAAAAAAAAAAAAAAAAAAAAAAAA46+xVn&#13;&#10;kPdqfbPy9PunpRdrt+y9rWRds+zydJyGAvLLeqU/bVD59NnW8iivdPNtbOZau7p3S9D7B/gDNfXH&#13;&#10;8krQ639vH4N3h+w27lc7jMJS43IXMtOb5K3k7ub7rVW7Ny9Oy29MjJs41PevS09nte5PKb9vY72N&#13;&#10;spvyU/bJvvNpYwrdvir3y5zK1a9e4LG6Pm6GzWoAAAAAAAAAAAAAAAAAAAAAAAAAAAAAAAAAAAAA&#13;&#10;AAAAAAAAAAAAAAAAAAAAAAAAAARGEIwjCMIRhEOTX+f2eYrKb9fH7uKvY/kpO1zR8sve+z9jYY+o&#13;&#10;XbXDc3w3WHrWRj8F7fHzaVzOnMtgau5kLWaSnGbdp3VPnkm9E3/MW6s5Fm/G226nFzsbMp22Z3v3&#13;&#10;U2Yf+7bZ7/Yew/8ALyPiup/5Gv8A+U/m7nH+wj8HWddbatK6NhWsrapDP52nwyex1jV6Ek30lTql&#13;&#10;9EOGPkg98PR8nL46t1LR6r2jwNM8v2q+kfXo8b6z2j6q1zXjNmb+MljLPv2+Is+hRk+74UfLHhi6&#13;&#10;zE0/GwqdlmN/V831PXNQ1WrZfnZT0jl+7ojNacAAAAAAAAAAAAAAAAAAAAAAAAAAAAAAAAAAAAAA&#13;&#10;AAAAAAAAAAAAAAAAAAAAAAAAB8GSxeOzNpUsMrZW1/Z1e7t7qlvQ9Pki9LV25Zr8S1OyXtYyL+Nc&#13;&#10;8bHmYl5x1jsEjDjb7Rtzww7v2Ev6v7qdSP8ACb9ro8PXv+GZ8XbaZ2vj7LU498fWP0+DtXYQ4zIY&#13;&#10;jsw9jFjlLO5sLyjqOtxlvdUoyx961v3PDtldt3uyV25a3xs+sPpOg37OTm03ceYmNr+pi/yWOw9j&#13;&#10;dZPLX9njMbZUuPvL/IXMtOnJL45ppuaEH5not3Ltfh2o2y+h3rluzb8W9MREPB213s2cZjuVYTZN&#13;&#10;aSZe9hw0amrsrQjChJHx0aUeCM8fLNwS83VNB2ml9j7lfnapujpH1l8r7Q/1MxMXbi6DHeq/7Ty9&#13;&#10;3X8vxfnXqbVeo9Z5a4zuqczf53LXPul5kK+9GEPmyw6pZYd6WHBCHid7j42PiWvBxoiIfGdQ1PP1&#13;&#10;XI/utRqmqr7/AKdPc6+92CAAAAAAAAAAAAAAAAAAAAAAAAAAAAAAAAAAAAAAAAAAAAAAAAAAAAAA&#13;&#10;AAAAAAAAAAAAAAAAAAAAAAAAAAAAAAAAAAAAAAAAAAAAAAAAAAAAAAAAAAAAAAAAAAAAAAAAAAAA&#13;&#10;AAAAAAAAAAAAAAAAAAAAAAAAAAAAAAAAAAAA5XE5vJYOnc0sVcS2dO7q8dcblvLzzPO7Zt3p23WX&#13;&#10;ZzsqxT3LU7nwV7ivdVZ69zWqV61Tu6tWfhivTTFMd2lj13K7tXfub5YUqAAAAAAAAAAAAAAAAAAA&#13;&#10;AAAAAAAAAAAAAAAAAAAAAAAAAAAAAAAAAAAAAAAAAAAAAAPvxuLyOZvKOPxVlc5C9r9GlbWlGM00&#13;&#10;VLly3ao8S7uh62LF7JueDjxMy9OaQ7G2jdW3H6/r78len8X7CeEYcHiqT88I+iX9rncrtBNNWzB+&#13;&#10;Lu9K7H1U+fqM7J6R+v6fFszWWzvVlbTNtgtD6uvsfjsfj5MdQ0/dbkss1KWXdhJLXllhPDow4OCa&#13;&#10;MYR78YNdi5+NGR4+ZTtmZ5/s32q6bql7F8LTrkxGzlu/OI2vD+bwOZ05fVMbnMddY29p/I3NPg4Y&#13;&#10;eOWPVNDyw5nY2b9rIo8SzO2HynKxMnDu+DlRMS4h6scAAAAAAAAAAAAAAAAAAAAAAAAAAAAAAAAA&#13;&#10;AAAAAAAAAAAAAAAAAAAAAAAAAAAAAAABs3Zvsg17tVv+R6RwtWva0qkKd9nLztdrR9ep4+/uw4Zv&#13;&#10;I12oarhaZR3sqd/T1bzRezura/d8PT6d3rPpHv8A5L9GtmnYZ6F0Xe4DVWYyuTzG0DT9xy/Fagst&#13;&#10;ylJa1YyxljxMk0s3DzTRhHf4YTfNh1OC1Dtbm5dE41qIi3POOv4vuHZzsFi6H/qJrqm51jdHw37f&#13;&#10;e1l2Suw7brnozZiy1fl9p2mbHhrUdPcRTo3FDy8RSllp1o+dLLv+a2PZ/WdFseVXTFFU+vpPvnfH&#13;&#10;5Oc7bdmu1mXHjWrk3bcem6Jj3Rsifz+5+dNajVt6tWhcUqlCvRqRpVqNaTdmlmhzRhGEeqLvImKo&#13;&#10;71PJ8Xqpqoq7lfNjSgAAAAAAAAAAAAAAAAAAAAAAAAAAAAAAAAAAAAAAAAAAAAAAAAAAAAAAAAAA&#13;&#10;AAAAAAAAAAAAAAAAAAAAAAAAAAAAAAAAAAAAAAAAAAAAAAAAAAAAAAAAAAAAAAAAAAAAAAAAAAAA&#13;&#10;AAAAAAAAAAAAAAAAAAAAAAAAAAAAAAAAAAAAAAAAAAAAAAAAAAAAAAAAAAAAAAAAAAAAAAAAAAAA&#13;&#10;AAAAAAAAAAAAAAAAAAAAAABMss080ssssZppujLLL1xiciImZ2Q31oXYNqDUPE32o5qmnMTPwTy0&#13;&#10;alP2xUh5JI9x97n8kWkzdbsWODH3z8nW6V2TzMzzs3hp+f7e96+0xo7TmjrPkeAxtGzhNwcoue6q&#13;&#10;VI+Oefrj/DyOWycvIy6+/fl9DwdOw9Ot+FiRs/N2djs5MEStDh8/prBapsJsdn8ZbZK1jw7nHSdK&#13;&#10;SPjkm65Y+h6WMm/jV+JYnZLEy8LFz7fg5cRMPJeuux3y2L47I6NrVM1YS8NSbFXHBC4kh5seqf8A&#13;&#10;dHyRdRha9au+Xl7p6+jgNV7HZFjztN4o6ev7vN9ehXta1W2uaNW3uKE8adahXpxlmljDvRhHqdBT&#13;&#10;VTVHep5OLroqt1dyvdLElUAAAAAAAAAAAAAAAAAAAAAAAAAAAAAAAAAAAAAAAAAAAAAAAAAAAAAA&#13;&#10;AAAAAABzunNMah1flbfB6Yw9/m8rc+5WWPoRmjwfOj3pZYd+MeaHjeORk2MW142TMRDKwsHM1HI/&#13;&#10;tcGmaqp9IfoZsj7Cmxs+TZvazdyZG6hwVqekcTcRhSlj4q1aHPP6JOCHnTOD1XthXV5Ol7o6z9If&#13;&#10;YOz39MrVvZk9oJ2z/wBY5e+fX3fGXvXF4rGYSwtcVh8fZYrG2VLibSwx9tLTpyS+KWWHNBxNd25e&#13;&#10;ueLenbL61YsWMWzFjHiIpj0hyMEPaGSVWUy0htW7HzZ1tapVbjMY32K1HGnu0NU4aWElfh73Gd6p&#13;&#10;L63PwdUYNvpmu5+lz3bU7aek/wA3OW17sho3aCnv5MbK/wDtHP39fe/MLa12NG0XZTG4yFW0/pLp&#13;&#10;SnwzS6lwtCMZZJfpqfdUv3y+dF9G0vtFgan5cbquk/Tq+HdoexGs6B51Ud631j6x6fl97zw3zjgA&#13;&#10;AAAAAAAAAAAAAAAAAAAAAAAAAAAAAAAAAAAAAAAAAAAAAAAAAAAAAAAAAAAAAAAAAAAAAAAAAAAA&#13;&#10;AAAAAAAAAAAAAAAAAAAAAAAAAAAAAAAAAAAAAAAAAAAAAAAAAAAAAAAAAAAAAAAAAAAAAAAAAAAA&#13;&#10;AAAAAAAAAAAAAAAAAAAAAAAAAAAAAAAAAAAAAAAAAAAAAAAAAAAAAAAAAAAAAAAAAAAAAAAAAAAA&#13;&#10;AGx9FbLdU62nkrWdryDExm7Zmb+WMsn3Idc8fRzeWDAzNSxsONle+ejdaZoWfqk961GynrP83vYe&#13;&#10;iNlGldFS07ihb+yeZl7rMZCSEZoR+jl6pPs5/LFyeZqmTmcNW6no+j6X2fwNMjv0Rtq6z9OjZ8vX&#13;&#10;Dqa5vWYEgtBErQyQUlHquiF3Q9Z7NdKa6oxhmLGFPISyblDMWXBJWl8XS8KHkm4YNhiahk4U+VO7&#13;&#10;o1WpaJp+q07MmOLrHN4213sS1Zo3jr22pR1BgqfDP7I4+lHfkl+kp9cvphww8sHV4WsYuXwVbqnz&#13;&#10;bVuzGoab5tHFR1j6w022zmwAAAAAAAAAAAAAAAAAAAAAAAAAAAAAAAAAAAAAAAAAAAAAAAAAAAAA&#13;&#10;AAAAGSjRq3FWlQoUqlevWqQpUaNGThmmmjzQhCEOuKJmKY71XJNNNVdXco5vZuyXsOdWar5LmdoV&#13;&#10;W40bgZ+CrLipZIctqy+rHmo/e4ZvN77ktU7V4uN5WBxVdfT930rs9/TfUNQ2ZOscFHT/AJT+nv3/&#13;&#10;AHP0h0Ps90ds5xUuH0fgrPD2seDlNWlLvVasYeFUqR6U8fTHm8jgM3Oy8+74uXO2X2rStH03Rsf+&#13;&#10;302mIj5z+M+rvMGC2SxCy0FloZJVZJWVQmMITSxlmhCaWbupZj74WiNsbJeRNrnYf6E15ynL6RhR&#13;&#10;0Nqerw1faVv7TrTefRh3EY/Ok4PHuzOp0vtXm4XlZXFT8/j+r552h/p1pWrbcnTuC593Kfxj093w&#13;&#10;l+Zu0bZJr3ZXkeQ6xwVeyo1akadjmLftltW/R1Yc0Y9/gjwTQ78IPomBqmFqdvv4k+71fENZ7Pat&#13;&#10;oN7wtSp2R6T6T+E/yWtmwaUAAAAAAAAAAAAAAAAAAAAAAAAAAAAAAAAAAAAAAAAAAAAAAAAAAAAA&#13;&#10;AAAAAAAAAAAAAAAAAAAAAAAAAAAAAAAAAAAAAAAAAAAAAAAAAAAAAAAAAAAAAAAAAAAAAAAAAAAA&#13;&#10;AAAAAAAAAAAAAAAAAAAAAAAAAAAAAAAAAAAAAAAAAAAAAAAAAAAAAAAAAAAAAAAAAAAAAAAAAAAA&#13;&#10;AAAAAAAAAAAAAAAAAAAAAB2HTmlc/qu8hY4LHV76rDg46rLzSSQ8c88eaDwv5NjGo796WZhYGXqF&#13;&#10;3wsSNsvWehtg2DwnFZDU81LUGTl4J5bTd9ryR9WPPP8AbzeRzGbrV695eNuj5voGl9k8XF83O4qv&#13;&#10;l+7f8kklOSSnTllkpySwkkkkl4IQg0UzMztl1sRERshkQ9IXl8nMJZQSCYIleOTLKpKPVeCIWWgu&#13;&#10;tDJL1KSTzaV15sL0pq/jr7HSS6czk/DPyuxo9qqR+kp9X2w4I+lt8LWsrF4Lm+lzGq9lcDUfNs8N&#13;&#10;f3cvfDxnrLZ1qvQtxxecx83I559y2y1p06E/om70fJHgj5HW4moYubTtszv6Pm+paNn6VXsyo3df&#13;&#10;R0ZmtUAAAAAAAAAAAAAAAAAAAAAAAAAAAAAAAAAAAAAAAAAAAAAAAAAAAAAAA39so7HLaFtUmoX1&#13;&#10;tZ/0e0tUmhv6lzFGMJJpfoZO6q/Z0fOg0ep6/gaZHcq31dI+vR1ugdjNX16fFoju2+s/SPX8vvfp&#13;&#10;tsq7H/Z7sopUrjEY/wBldR8Xu3Gp8xJCetw9/i4dVOX1efxxi+d6lrmfqc927OynpH83vt+gdkdH&#13;&#10;0Cnv48ba/wDtPP3dPc3g1DqVoKyvHJlgrKI5rQIWWgstDJKrJKyqFoIWhaXr8os+PLYbFZ/G3WIz&#13;&#10;mNscvi76nxV5j8jay1Kc8PLLHmi9LV27YueLZnZLwyMbHy7M4+VETTPpLwFtd7B+zuuVZvZFey2N&#13;&#10;xHhrT6OzFzGNObyUa0eeX0T8MPOg7jSu2NdPk6pvjrH1j9HyXtD/AEvt3NuV2enZP/WeXun9fi/O&#13;&#10;3Uml9Q6Py1xgtUYbIYLLWvu1jkbeMk3B3pod6aWPejDmj43eY+TYy7XjY0xMPjubg5mnZH9rnUzT&#13;&#10;VHpLgXsxAAAAAAAAAAAAAAAAAAAAAAAAAAAAAAAAAAAAAAAAAAAAAAAAAAAAAAAAAAAAAAAAAAAA&#13;&#10;AAAAAAAAAAAAAAAAAAAAAAAAAAAAAAAAAAAAAAAAAAAAAAAAAAAAAAAAAAAAAAAAAAAAAAAAAAAA&#13;&#10;AAAAAAAAAAAAAAAAAAAAAAAAAAAAAAAAAAAAAAAAAAAAAAAAAAAAAAAAAAAAAAAAAAAAAAAAAAAA&#13;&#10;AAAH1WVleZG5o2Vha3F7d3E25RtrWlvTTK110W6e/XyXt2rl6vwrUbZek9Edj/WrcTkNbV429KPB&#13;&#10;PLg7Kr0o/pKkOr0S/tg57M12mODD+LtdL7I1V+dqe6OkfWf0eoMXicbhLKlj8TY22PsqPudva0t2&#13;&#10;Hp8sfK5yu7cvV+JdnbLu7GPYxbXg48REOVl4VJey6qVkLrS9cBLMCQWgiV45MkFJRyldELLQXTDJ&#13;&#10;KrKZZFFoYLm1tb63rWl7b0Lu1uJOLr21zShNJNDxRljzRWpqqoq71HNWu3Rdo8O7G2HmfXnY347I&#13;&#10;cfktD3EmJvI8NSbC3k8Y0Zo+ZN1yejnh6HR4Wv3Lfl5m+OriNX7F2LvnaXunp6fs8i57Tub0xf1M&#13;&#10;ZnsZdYy9p/JXNPmmh45ZuqaHlhzOosZFnJo8SxO2HzvLw8rBu+BlxMS4V7MYAAAAAAAAAAAAAAAA&#13;&#10;AAAAAAAAAAAAAAAAAAAAAAAAAAAAAAAAAAB37QOzHW20zJexukMJc5Hi54S3mQn6FCjDx1KsejDx&#13;&#10;8HdR70IsLO1HD0634mVOz8220nQ9T1u94OnUzP3+kfjL9Idk3YjaL0VybL6zjQ1tqSnwVZaFxR9p&#13;&#10;0ZvNpx90jDxz83mwfP8AVO1OXmeVicNPz/n4PtPZ7+nmmaZsyNS46/lHu9ff8Hr2nLLJLLJJLLJJ&#13;&#10;JLuSyS80IQcpMzPN9E2REbIZoIghZZZaCsr+jLBWUQtAhZaCy0MkPtVklZVC0ELwmHXASzQ6od8F&#13;&#10;oBDpWutnOi9pOJmw2s8DZZm1hw8mrVZN2rSmj4VKpDpSR9EefysvCz8vT7vi4k7Ja/VdG0zWsf8A&#13;&#10;ttTpiY+cfhPo/NXa92FerdK8qzWzetX1pgZOGrPhqksIX1KXySw5q33eCbzY9b6FpXa/FyfJ1Dhq&#13;&#10;6+n7PiXaL+mWoYG3J0Xjo6f8o/X3b/ueHnYvlwAAAAAAAAAAAAAAAAAAAAAAAAAAAAAAAAAAAAAA&#13;&#10;AAAAAAAAAAAAAAAAAAAAAAAAAAAAAAAAAAAAAAAAAAAAAAAAAAAAAAAAAAAAAAAAAAAAAAAAAAAA&#13;&#10;AAAAAAAAAAAAAAAAAAAAAAAAAAAAAAAAAAAAAAAAAAAAAAAAAAAAAAAAAAAAAAAAAAAAAAAAAAAA&#13;&#10;AAAAAAAAAAAAAAAAAAAAAAAAAAAAAB1g3RorYpqPUvFXuX39P4ebp8Zc0u3Tw8yTvemP72py9Xx8&#13;&#10;fgtb5dLpnZnMzfNyOGn5/B620ronTmjbXk+Ex8lGrPLu3N/W6VWp60//ADBy2VmZGXV3r0voOBpm&#13;&#10;FptHcxY39fV26DEbGFkwsyy97rRKVkCyF1peDhEs4AJghaGaCkoWRC60F0wyQUlMskFUwkWZILLO&#13;&#10;G1BprBapsJ8Zn8Za5Ozm7mS4k55Y+OSbrlj5YPSxkXsavxLE7JYeXhYuda8DLiJh5C172N+VxnHZ&#13;&#10;LRFepmbGHDUnw11NCFeSHmTdU/7o+l1WD2gtXPLzN09fR881bsXkWfP0vijp6/u8yXNtcWdera3d&#13;&#10;vWtbmhPGlXt7mlGWaWPijLHng6KmqmunvU8nD10V26/DubpYEqgAAAAAAAAAAAAAAAAAAAAAAAAA&#13;&#10;AAAAAAAAAAAAAAAAAAAAAOUwuDzGo8lbYfA4y+y+UvJ9y2sMfbRnnm+yHe/g87161j2/FvTsh742&#13;&#10;Lk5t6MbEiZqn0h742Tdhfw8mzW1i74Ic1WTR+Iuf3V60v8JP73ecRqna7/06Z8Z+kfr8H1ns/wD0&#13;&#10;05ZPaCf/AKx9Z/T4vfGFweG03jbbD4DF2OHxdnJuW1hj7aEkkv2Q7/l77ib167kXPFvzMy+s42Lj&#13;&#10;YVmMbEpiKY9IctB5MmGSVWUyyQITCyUrQVlf0ZYKyj1WRHNZaC60MkqskrKoWghaEw8fiFmaXuYA&#13;&#10;tATCyFlpUSl/N2/QD8WgAAAAAAAAAAAAAAAAAAAAAAAAAAAAAAAAAAAAAAAAAAAAAAAAAAAAAAAA&#13;&#10;AAAAAAAAAAAAAAAAAAAAAAAAAAAAAAAAAAAAAAAAAAAAAAAAAAAAAAAAAAAAAAAAAAAAAAAAAAAA&#13;&#10;AAAAAAAAAAAAAAAAAAAAAAAAAAAAAAAAAAAAAAAAAAAAAAAAAAAAAAAAAAAAAAAAAAAAAAAAAAAA&#13;&#10;AAAAAAAAAAO9aQ2d6m1pVl9jLPiMfv7tbLXvRpQ/3fYwsrPx8SNlzn0bXTtGztTq8iOHrPJ620Vs&#13;&#10;k0zpCFK7npezOak6XsnfUu5j9HJ4P8fK5jL1TIyuGN1L6FpnZ7B07zJ4qus/RtWHW1st8ywUlKYI&#13;&#10;TC6YWZJSRdVKyF4Xl6++JZQSCYIlaGWVST1XRCy0F0wyS+hWUyyQUTCYC0MkvMtK0rqqLQQvDoWt&#13;&#10;dmmkte0Iy5vHwlvpZNy3zFlwSV5PveFDyTcMGbh6jlYM+TO7p6NVqeiafq1GzKjf1jm8W6/2E6t0&#13;&#10;Zx9/ZU5tR4Gnwz8vsKMeMpy/SU+uHphww8sHXYOtYuZwV7qnzLV+yuoab5trio6x9YaRblzAAAAA&#13;&#10;AAAAAAAAAAAAAAAAAAAAAAAAAAAAAAAAAAAAAAAC0ss080skks008027LLLzxjE5b5IiZnZD1rso&#13;&#10;7EnWetOTZbWMa+itOVOCrLRuKPtyrL5tOPufpn5/Ni5fU+1OHh+VicVXyfQuz/8AT3UtT2ZGpcFH&#13;&#10;zn3env8Ag/R7QOzLRWzTG+x2kMJb4/jJIS3mQn6detGHfqVI88fHwdUO9CDgczUczUbniZc7fyfa&#13;&#10;NJ0PTNEs+Dp1Oz7/AFn8ZbCljzdfCwJbdZAmAmGSCkplkgQQssstBWV/RlgrKPVYhZaCy0Mkqskr&#13;&#10;KoWgheEw64CWeH2gkIWQuvL/ABVlL+bp+gX4tAAAAAAAAAAAAAAAAAAAAAAAAAAAAAAAAAAAAAAA&#13;&#10;AAAAAAAAAAAAAAAAAAAAAAAAAAAAAAAAAAAAAAAAAAAAAAAAAAAAAAAAAAAAAAAAAAAAAAAAAAAA&#13;&#10;AAAAAAAAAAAAAAAAAAAAAAAAAAAAAAAAAAAAAAAAAAAAAAAAAAAAAAAAAAAAAAAAAAAAAAAAAAAA&#13;&#10;AAAAAAAAAAAAAAAAAAAAAAAAAAczg9P5nUl7LYYTH3F/c+FxUvRlh45puqV5Xr9nHo796dkMnFw8&#13;&#10;nNu+Fixtl6j0VsJxeN4q/wBWVaeYve7lxtH3CX1vn/wc1ma1ducGLuh3em9lLFjzdQ3z09P3egqF&#13;&#10;Gjb0qdChSp0aNKTi6VGjJwSywaOZmqe9VzdfRTTRT3aOTMLJgSMsOpSUpghMLphZkkj6CRdVKyF1&#13;&#10;5ev0iWUEgtBVdkgrKPVdELLQXTDJD09SkplkgqmEwFoZILStK6qi0ELwtDrRKWaH8FY5paR1/sI0&#13;&#10;jrTjr6xpy6bz1Thn5fj6Pa6k30lPqj6YcEfLFusHWsrE4K99LmNW7Kafqfm2uGvrH1h4o1vsy1do&#13;&#10;G4jLnMdNNYTVNy2zNl06E/3vBj5JuCLr8PUcXOp22Z39HzLVND1HSa9mVG7rHJr9nNQAAAAAAAAA&#13;&#10;AAAAAAAAAAAAAAAAAAAAAAAAAAAAAAAA3Tsv2Da/2qVaVfEY/wBjNP8AGbtfUuXljJR8vF9+pN6v&#13;&#10;N44wajUtbwdNjZdnbV0j+bnTaF2T1fXqu/jxso/7Ty93X3P0r2Vdjrs/2XS299b2n9IdUSSwmn1J&#13;&#10;mKMIzSzfQydzT+zhm86L57qev52pT3Kt1PSPr1fa9B7HaRoUeLRHeudZ+ken5/e35Bo3XQstCzLL&#13;&#10;1KyLIEwEwyQUlMskEwmFkpWgrK/oywUlEc1oJhZaCy0MkFZJWVQtBC8JhwcPP1CWeAJgJjmshZaX&#13;&#10;v+VWUv5u36Bfi0AAAAAAAAAAAAAAAAAAAAAAAAAAAAAAAAAAAAAAAAAAAAAAAAAAAAAAAAAAAAAA&#13;&#10;AAAAAAAAAAAAAAAAAAAAAAAAAAAAAAAAAAAAAAAAAAAAAAAAAAAAAAAAAAAAAAAAAAAAAAAAAAAA&#13;&#10;AAAAAAAAAAAAAAAAAAAAAAAAAAAAAAAAAAAAAAAAAAAAAAAAAAAAAAAAAAAAAAAAAAAAAAAAAAAA&#13;&#10;Bmt7e4u69K2taFa5ua8/F0be3p7000fQiqqmmO9VyWooruVdy3vl6D0XsIvr3ir/AFfWnx1r3cuI&#13;&#10;tp+2zevN4P8AH0NFl61RRwYu+err9M7KXbvm6jujp6vTuHwmJwFnJj8NYW+PtKfyVvJ1+WbxudvX&#13;&#10;rt+vv3Z2y7rFxcfEt+FjRshzEHhLIlkgQmFkpTDrJGWHUpKUwQmF0wsyy97mRKVkCyF45Ly9fjEs&#13;&#10;wAJh3kStDLBSUeq8EQutBdMMkqkplkgqmEizJBZZdVRaCF4TBCWaEOCHArzlK8FkwxXNtbXlCta3&#13;&#10;lvQurW4pxpV7a5pQmlmlj3oyx5oppqqoq71PMroou0eHc3w8w7QOxoxWU4/J6Gr08LfTcNSbC3U8&#13;&#10;Y288fMm65P3y+h0OD2iuWvLzd8dfVwur9ice/wCfpXDPT0/Z441DpjP6UyE+M1Di7vF3kvc07mTm&#13;&#10;mh86Sbqmh5YOtsZFjJo8SxO2HzfMwcvT73gZlMxLgnsxQAAAAAAAAAAAAAAAAAAAAAAAAAAAAAAA&#13;&#10;AAAAAHcNF6B1dtBykuJ0lhLvLXPNyirSl4KdKHzqlSPRkh6WJl52LgWvFyp2Q2OmaTqOr3/7fT6Z&#13;&#10;mflH4y/RDZT2IeltMcmzGv6tDV+ck4KsmKlk9pUpvVjz1fvdHzXCal2pycnysHhp6+v7Psegf07w&#13;&#10;MHZk6vx19P8AjH6+/d9z2LQpUbelToUKVOjQo04UqNGjT4JZZYdUIQh1QcrVM1T3pfR6aaaKe5Ry&#13;&#10;fU81kwQtCy0LM0vOrIlAmAmGSX+CsplkgQmFkpWgrK/oywVlHqsiFloLrQyQVklZVC0ELwmHi4eC&#13;&#10;Alnh1QBMBMLIWXl4OdWUv5un6Bfi0AAAAAAAAAAAAAAAAAAAAAAAAAAAAAAAAAAAAAAAAAAAAAAA&#13;&#10;AAAAAAAAAAAAAAAAAAAAAAAAAAAAAAAAAAAAAAAAAAAAAAAAAAAAAAAAAAAAAAAAAAAAAAAAAAAA&#13;&#10;AAAAAAAAAAAAAAAAAAAAAAAAAAAAAAAAAAAAAAAAAAAAAAAAAAAAAAAAAAAAAAAAAAAAAAAAAAAA&#13;&#10;AAAAAAAAAAAAAABtfRuyLUeqeKu7uT2Ew8/S5ZeUunPDzJP+YNZl6rj43BTvl0Gm9nc3P8y5w0/z&#13;&#10;lD1dpPQmm9HUN3E2UvK5pN2vk7rpVZ/vd77HM5ObkZc7bvJ3uBpWFp1OzHjf19XdGI2iYIWhkgrJ&#13;&#10;LJAhMLJSQ6yRmh1KJTBCYXTCzLKiUrIFkLwtLwQ6xLMCQTBC0MsFJR6rohdaC60MkqskskFEwkWZ&#13;&#10;ILLSuqqtBC0LQ60Sllh1K+qV4LJhKFmaHDwc6kpcLn9N4LVOPqYvUGLtMrZVPkrmnzyx8cs3XLHy&#13;&#10;w53tYyL+Nc8SxOyWLl4WJn2fAzKYmHjraD2MuTx3H5PQdxPmLKHDUnwd7PCFeWHmTdU/o5o+l1uD&#13;&#10;2ht3PLzd09fR851jsPfs+fpM7Y6evu6vLF1aXVjc1rO9tq9nd29SNK4tbqjGSeWbxTSx54Okpqpr&#13;&#10;p79HJwdy3ctV+HdjZMPnWUAAAAAAAAAAAAAAAAAAAAAAAAAAAAAAAAAfdjcZkcxfW2MxNjd5PI3l&#13;&#10;TibWxsLeNSpPN5ssFLly3ao8S7OyHrZsXsm7FjHiZqn0h7g2Vdhze3vJsztSu5sda+7SaVxdfts3&#13;&#10;6arDmk9EvDHywcbqfayijytN3z1/R9R0H+nF27syddnZH/WOfvn093xh7709prAaTxdDC6bxFjhc&#13;&#10;Xbe5WdhQ3YcPzo/Om8sedw9/Iv5V3xsiZmX1nDwsTT7H9thUxTTHRz0HnDNhaHX5SRmeaUwFoWWj&#13;&#10;kszS9Ss8xKBMBMMkqsrSyQIIWSmFoKyv6MkFZQuQstBZaGSVWSVlULQQvC0OuAllhzw4QWgELIXW&#13;&#10;l76spfzdv0C/FoAAAAAAAAAAAAAAAAAAAAAAAAAAAAAAAAAAAAAAAAAAAAAAAAAAAAAAAAAAAAAA&#13;&#10;AAAAAAAAAAAAAAAAAAAAAAAAAAAAAAAAAAAAAAAAAAAAAAAAAAAAAAAAAAAAAAAAAAAAAAAAAAAA&#13;&#10;AAAAAAAAAAAAAAAAAAAAAAAAAAAAAAAAAAAAAAAAAAAAAAAAAAAAAAAAAAAAAAAAAAAAAAAAADt2&#13;&#10;ltD6i1fX4vEWU3JpZ92vkrno0pPvf6c7FyczHxadt3m2OBpeZqNezHjd19HqnRuyLTumOKvL2WXO&#13;&#10;ZiTpcqvKXa5I+ZJ/nHnc1l6rkZPBRuh3mm9ncPB8y7xVfz0bag1To45M0OpKvqshdMELQySqySyQ&#13;&#10;ITCyUkOsGZRK0EJhZMLMsvVBEpWQLIXXl6+sSzAAmCFoZYKSeq8EQstBdMMkPSpKZZIKphIsyS/a&#13;&#10;tKZXVVWgheEoSzwVhK0FkwlCzNL1KSlaBCYXWWdC1tsy0jtAto08/jZeWyU+LtsxZ9CvJ6J+/DyT&#13;&#10;cMPIzMTUcrBq22J3dPRqNU0TTtWo2Zcb+vq8Q7QtgGr9F8fkMbJNqbAU+GflthQ7bTl+kpdf2w4Y&#13;&#10;eh2OBrmLl+Xc3VPl+r9ktR03zrHFR1jn74aHbpygAAAAAAAAAAAAAAAAAAAAAAAAAAAAAAD09sr7&#13;&#10;FvXGveTZXPy1NHaZqds5TkLf2xVl+jo/zTcH3nOal2kw8LyrHFV8vi7nQewmqatsv5fBb+/nP4R+&#13;&#10;vzfoxs92UaH2Y2PJdK4enRuqlPi73NXfTuavr1PF5sOCXyOCz9TzNRr72TO7p6Ps2j9n9L0O14eB&#13;&#10;Tv8AWfWff/IbLka6W6ZFRaC0LwtLw8JKWZQTBC0LJhZml6kTzEoEiYZJVZWlkgQiFkrQtDvKyv6M&#13;&#10;sFZR6rELLQWWhklVklZVC0ELwmHXziWaXq7wLBCyF1pfGrKX83b9AvxaAAAAAAAAAAAAAAAAAAAA&#13;&#10;AAAAAAAAAAAAAAAAAAAAAAAAAAAAAAAAAAAAAAAAAAAAAAAAAAAAAAAAAAAAAAAAAAAAAAAAAAAA&#13;&#10;AAAAAAAAAAAAAAAAAAAAAAAAAAAAAAAAAAAAAAAAAAAAAAAAAAAAAAAAAAAAAAAAAAAAAAAAAAAA&#13;&#10;AAAAAAAAAAAAAAAAAAAAAAAAAAAAAAAAAAAAAA5LFYfKZy8ksMRY3F/d1PkreT98fE87t23Zo792&#13;&#10;dkPfHxr+Vc8HHjbL0po3YbZ2vFX2rq0t/cd3LibWftcvrzeF/D0ufy9Zrq4MXdHV2mndlrdvzdQ3&#13;&#10;z09HoK2tre0oUra0oUba2oScXRt7enuyyw9DRVVVVT3qubr7dFFunuW90M6q60ELxyZYJV9V0Lpg&#13;&#10;haGSVWUyyQIIWSkgDNDqUlKUJhdMLMkhIuqlZC8LQ78e8JZgSCYIlaGWCko9V4IhdaC6YZJVJTLJ&#13;&#10;BVMJgQtDJBZb0XVUWgheFoIlLLDh4OfnV9UrwWTCULMsvVw+NSUrgssuvKiUSyQUTDR+0LYLo7XH&#13;&#10;H39rShpvUFThn9k8dRhuTzfS0+qb0w4JvLFucDW8vD4Kt9LmNY7J6dqnm2+GvrH1h4c13sr1js9r&#13;&#10;zezeOjVxs1Tct83YcM9CbxdLwY+Sbgi7PC1LEzo8md/R8t1XQdS0er/VRw9Y5Ncs9pgAAAAAAAAA&#13;&#10;AAAAAAAAAAAAAAAAAG1tm+xjXe1C5l/o/jOIxEtTcutRZPhkt5PveHN5JeFrNQ1fC02nz539PVv9&#13;&#10;F7NarrtezDp4es8v39z9HdlfY26D2b8nyVxR/pTqilwVPZrLW8N2nN9DS6pPTzzeVwOpdoM3UPLp&#13;&#10;4aekfV9m0LsXpWibL1fFc6z9I9PzeioNC7KOQJXlVlLKqLQWheFodfVGJIzKJTBC0LLQszQ+3nVk&#13;&#10;SgTATDJBWVpZYEEJSmFoKyvHJlgoiOayYWWgstDJKrJKyqFkLwmAlnh1cwJBZC6YIS/m8foB+LQA&#13;&#10;AAAAAAAAAAAAAAAAAAAAAAAAAAAAAAAAAAAAAAAAAAAAAAAAAAAAAAAAAAAAAAAAAAAAAAAAAAAA&#13;&#10;AAAAAAAAAAAAAAAAAAAAAAAAAAAAAAAAAAAAAAAAAAAAAAAAAAAAAAAAAAAAAAAAAAAAAAAAAAAA&#13;&#10;AAAAAAAAAAAAAAAAAAAAAAAAAAAAAAAAAAAAAAAAAAAAAAAAAAAAAAF6VKpWqSUaNOerVqzblOlS&#13;&#10;k4YxiiZiI2ymmmqqe7Tzbz0fsTymT4q+1PUqYex7uXH0/d5vT8z+PkabL1i1b4MbfPydTp3Zi/f8&#13;&#10;3O3R09f2el8Hp/D6ds+Q4awoWNDw+Kl6U3lmm65nPXb93Ir792dsu3xMTGw7fhY0bIc7B5SypZIK&#13;&#10;kJQstBC8cmaCVfVZC6YIWhklVlMskCCFkpIAzQ6lJStBCYWTCzLL1IlKyBaCF45Lyx4OGPiEssAI&#13;&#10;xhCEYxjCEIAtLGEYQmhGEYRRK0b4ZZVJPVdELLQXTDJBSUyyQVTHJMBaGSX+K0rTyXVUWgheEwQl&#13;&#10;nh1c6vqlaCyYShZll6lJSvATCyyy8ESiWSCiYSJUuLa3u6FW1u6FG5tq9ONKvb3FKE0s0seuE0se&#13;&#10;aL0pqqonvU8010UXKPDub4eW9oXYxYbMcfk9C16WByM3DUmw1zNGNtPHzY9dP98vkg6PB7RXbXl5&#13;&#10;u+Ovq4PWOw2NkefpXDV09P2eLdS6U1Fo/Iz4vUmJu8VeS8O5LcSdGeHzpJodGaHlhF1uPlWMu34m&#13;&#10;PO2HzPN0/M0694GbTMS6892GAAAAAAAAAAAAAAAAAAAAAAA7LpXR+ptbZSnhtLYa9zN/P3VO1p9G&#13;&#10;SHzp5+5kl8sWPk5ePh2/FyZ2QzcDTc7VL/8AbYFMzV/OfR792W9iHgsJybL7R7ilqPKS8FWTAWk0&#13;&#10;YWtOPnzd1V/dL6zh9S7VXr3lafujr6/s+uaD/TvFxdmRrXFV09P3/L8Xsu0tbaxt6FnZW9CztLal&#13;&#10;CjbWtrRhJJJL4pZYdUHJV1VV1d+vm+l2qKLVHh2t0Q+yXqQtLJBC0AMkispZFRaC0LwtDrJGWCiV&#13;&#10;oIWhaCY5LM0vfRIlAkTDJKrKZZIEJhZKV4dasrskFVViFyM8kkZYTTyyxnm3ZN6britsmU7YjdLN&#13;&#10;BWUysqhZC8Jh1wEs0vVDm4AWEwshZeXm+1WUv5un6Bfi0AAAAAAAAAAAAAAAAAAAAAAAAAAAAAAA&#13;&#10;AAAAAAAAAAAAAAAAAAAAAAAAAAAAAAAAAAAAAAAAAAAAAAAAAAAAAAAAAAAAAAAAAAAAAAAAAAAA&#13;&#10;AAAAAAAAAAAAAAAAAAAAAAAAAAAAAAAAAAAAAAAAAAAAAAAAAAAAAAAAAAAAAAAAAAAAAAAAAAAA&#13;&#10;AAAAAAAAAAAAAAAAAAAAAAABsjSGzDUWq40riNP2KxM//WV7T7qHmSeF/DytflajYxuHnLdadoWZ&#13;&#10;qHHyp6z9HqbSez/TmkKcs2PtePyG723K3nSqR9Hzfsc1lZ2RlTsr5dHeafpGFp0bbMcXX1d3YTZp&#13;&#10;gmEwyQimUyyQVTCUJWghf0ZoJV9VkLpghaGSCsplkgQQslJDrBmgolaCEwsmFmWX0olKyBZC8Ly8&#13;&#10;PPwCWr9c7XtK6JhVtJq/sxm5P+qMfUhGMsfpJ+qT+PkbLD0vJzOKN1PVoNU7RYGmeXO+vpH16PHO&#13;&#10;tdqGq9cVJ6eRvI2mL3+1Yaw4ZaUPFvd+ePp/c6vE07Gw422+fV841PXc/VJ2Xp2U9I5fuxaM2l6r&#13;&#10;0PVlhir6NfHRn3q2HvuGejH0Q8GPll4PtTl6di5kebG/qjTNbz9Lq/088PSeT2RoTbPpTWXE2dar&#13;&#10;DBZypwS+xuQqw3Z5vo6nVN6OaPkclnaRk4nHTvpfR9K7S4GpeXVw19J+ktxNVDpFoJWpZJVZJZIK&#13;&#10;phMCFoZJeuC08lp5LqqLQQvHRaCEssOpX1SvBZMJQszQ8kFJStAhMLLLLyqyrLJBVaFodaY5rRzW&#13;&#10;glaF5ESlxGf03gtU4+pitQ4uzy1hV+Qu6XDwR8cseuWPlhwRXsZF7GueLYnZLFy8LFz7P9vmUxMP&#13;&#10;GW0TsXcjYcflNn9zPlbSHDUn0/f1IQrSw+jn6p/RHgj5YuuwO0luvys7dPV821jsJftf6jSJ2x0n&#13;&#10;n7uv85vJt5ZXmOuq9jkLS5sb22qcVcWl3QjJPLHxTSxdPRXRcp79HJ8+u2rlm54V6JiYfKsoAAAA&#13;&#10;AAAAAAAAAAAAAAA+i0tLu/uaFlY2txe3l1U4m2tLSjGeeebxSyw61aq6aKe/XyXt27l6vwrUbZl7&#13;&#10;L2XdiLmcvyfMbSLmpgcdN22TT1lUhG5nh9JN3NP983quT1HtRateVp++evo+laD/AE7ycnZk61Pd&#13;&#10;p6Rz9/T8/wAHvvS2ktN6LxdLDaXw9lhsfS+RtKfPNH5083dTzeWLiMnKyMu54uTO2X1nB0/C0yz/&#13;&#10;AG2DTFNP8+LsrGZ0JgLQyyhLIhaAF5eZWUsqotBaFoWlJWZYdSgtBC0LLQsyy8CsiyBMBMMkqsrS&#13;&#10;yQIIWSlaCsr+il1d2lhbV72/ubeys7WlGvdXd3XhJJJLDrmmmjzQhBFNFVdXco5vOu5btUeLdnZE&#13;&#10;PEG1vs0tP4HlOF2YW1HU+Wl4aM+o72WMLSnH6OXmmqx/uy9/hmdlpXZG/e87Ud0dPX9nzDtD/UzD&#13;&#10;xNuNoUd6rrPKPw6/l+L859Wa61drnMzZ/VefyOYym/v0a9xX4IU+fh4KckOjJDySwhB32LhYuFa8&#13;&#10;DGiIh8a1DVdR1XJ/u8+qZq/L8OnueldkfZg640NybEayhW1zpqnwUpal1X4LyjL5lWPunB4p/RvQ&#13;&#10;c/qnZTDzfNxOGr5fz8Ha9nv6jappezG1Ljt//lHv9ff8X6X7PNq2hNqWO9kNHZ23v56UkJ73F1uh&#13;&#10;cUf0lKPPDxcPPLHvRi+eZ+mZum3PDy42fk+2aPr+la7Z8bTqtvWPWPxj+Q2O1zeQmAlmljwwBYIW&#13;&#10;Q9FpYKyP5u36Bfi0AAAAAAAAAAAAAAAAAAAAAAAAAAAAAAAAAAAAAAAAAAAAAAAAAAAAAAAAAAAA&#13;&#10;AAAAAAAAAAAAAAAAAAAAAAAAAAAAAAAAAAAAAAAAAAAAAAAAAAAAAAAAAAAAAAAAAAAAAAAAAAAA&#13;&#10;AAAAAAAAAAAAAAAAAAAAAAAAAAAAAAAAAAAAAAAAAAAAAAAAAAAAAAAAAAAAAAAAAAAAB2TTmks9&#13;&#10;qq55Ph7GetJLNu17yp0aUnrTf8xY9/Ks41Peus3D0/Lz6+5jR+j05pDZBgcBxV5ltzOZSXp9vp9q&#13;&#10;kj5snf8At/c57K1S9f4LW6Hc6d2cxMTzcjiq+TbsIeJqnRM8OpSUpQJgmEwySplMskFUwlCV4IX9&#13;&#10;GSVKvquhdMELQyQVlMskCCFkpIAzQUStBCYWTCzJL3u+SLqpdX1TrTTmjbTlWeyNK2mnljNb2dPp&#13;&#10;Vanqydf29XlZGNh5GXX3bEMPO1PC0234mXOz83kbXG3XUWpOOsMFxmnMPPwydoq9vqQ86fwfRL+2&#13;&#10;LqsLRcfH472+fk+d6r2rzc3ysThp+fx/RoyMYxjGMYxjGLcuV5oAABu7Qm3PVOk+JscpNPqPCScE&#13;&#10;nJ72t22nDzKn+UeGHe5mnzdGxsrjt7qnUaV2pz9P8q/xUfP3S9kaO2g6W1xb8bg8jLNcySb9xi7r&#13;&#10;oVpPTJ34eWHDDyuUysHJw6tl6Nz6Rpmr4GqUd7Fnf09XeZWFLaSyQUTCYELQvBZZkVUWgheEw64I&#13;&#10;SzQ6udX1SvBZMLIWZYcHPwKSlaBCYWWWXlRKJZIKJjkmBC0LrLLywRKWRQWQvDoet9mWj9oVrxOo&#13;&#10;cZJPdyU9y1y9n0Lin6s/fh5I8MGdh6jl4FW2xO7p6NTquh6brFvu5lO/r6w8MbRux21jovj8jh5J&#13;&#10;9Vafp9s5VYUO3U5fpKX+cvD9jtMDXsTL8u7w1PlWs9jdR0zzsfjo+7nH4x+jz43jkAAAAAAAAAAA&#13;&#10;AAAAAAHobZf2N+udofJ8le0ptK6Yq9s9lspQ7ZUl+hpdc3pjwS+VodS7QYWB5dHFV0j6uw0LsXqm&#13;&#10;sedd4LfWfX8I/kP0S2dbHtDbMbbd07i5amTnp8Xd6gyPTuJ/veDDyS8EHBZ+rZuo1f6id3T0fY9G&#13;&#10;7OaXodGzDp4us8/5+DacGvhv4ZYIlHququmCFoZZYcEUkskELQAySxVlLIqLQWheFodcCRlh1KJW&#13;&#10;giVqVkwszQRIlAmAmGSVSUyyQTCYWSl5v2s9k/s+2YcpxltXhq3VlLhp+wWIuIbtOb6erzwk9EN6&#13;&#10;byQ62+0zs5nal5lXDR1n6Q4ztB260jQ4mxRx3Oken4z6fn9z8ytqG3LaDtYuZv6R5aa3w0lXjLTT&#13;&#10;OL4adtJ4uGXh4Z5ofOmjGPo6n0TTdGwdMp/08cXX1fD9d7U6x2gr/wBbVsp6Ry/f3tQNq50AByeG&#13;&#10;zWX09krXMYLJ32HyllU4y1yGOupqdSWPkmg87tm1ft+FfiJh742TkYd6MnEmYqj1h7/2R9m7Xocm&#13;&#10;wm1yyjdUuajJrHDW3BPDy16MOaPpk4PVj1uH1XsdTV52l/CfpP6/F9c7O/1Qro2YvaGNsf8AaPrH&#13;&#10;6fB+hendSYHVmKt83pnL2GbxN3L2i+x1xCeWPjhHg6pod+EeeDg7+Pfxbvg5ETEvsOHm4moY8ZWF&#13;&#10;VFVM+sOxQ9PC8WUkIWQuvIrKX83T9AvxaAAAAAAAAAAAAAAAAAAAAAAAAAAAAAAAAAAAAAAAAAAA&#13;&#10;AAAAAAAAAAAAAAAAAAAAAAAAAAAAAAAAAAAAAAAAAAAAAAAAAAAAAAAAAAAAAAAAAAAAAAAAAAAA&#13;&#10;AAAAAAAAAAAAAAAAAAAAAAAAAAAAAAAAAAAAAAAAAAAAAAAAAAAAAAAAAAAAAAAAAAAAAAAAAAAA&#13;&#10;AAAAAAAA+3H46/yt1TscbaV727q+50LenwxUuXKLVPfucnrZs3ci54VmNsvQmkNidKTir3VtbjZ+&#13;&#10;7lw9nV6P35/9v7Wiy9Yn2MX4uw07sxTHm6j8P1egbOztMfb0rOxtqFpa0Zdylb29Ldlg0lVdVdXe&#13;&#10;r5utt2rdqjw7UbIfWq9oTBCWaCglAmCYTDJKmUyyQVTCUJXlQv6MsEq+qyF45JghMMkqsrSywIIS&#13;&#10;lKYEjLBRK0EJhZMLPlyGUx2Hs6t/lb22x9lQ91ubqrCWWH/qvTauXa+5b3y8r1+zjW/GvzEQ8xa4&#13;&#10;7IWefjsfoehGSXnkmz19R5/TTpx/jN+x0OHoUR5mZ8HD6p2vmfJ0v4z9I/X4PMl/kL7K3da/yV5c&#13;&#10;395cTb1a6u60Zpo/bF0dFui3T3Le6HD3r12/c8W/MzL41nmAAAAA+i0u7qwuaN5Y3Nezu7efjKF1&#13;&#10;a1oyzyx8cJoc8Faqaa6e5XyXt3LlqvxLU7JenNB9kbf2PE47XFvNkrWHBTlzdlThCrLDz5Oqf0w4&#13;&#10;I+lzuboFFfmYe6ejt9K7ZXbfk6pvjr6+/q9b4PP4XUlhTyeCyVrk7Kp8tbVOHgj4podcsfJHncte&#13;&#10;sXsevw70bJfQ8TLxs214+LMTDmXiymSVZLIqqmCF4TBCWaH2q+qV4LJhKFmaXq4fGpKVoEJhZZZe&#13;&#10;VWUSyQVTHJMCFoXWWZJPtVlK6osheF5RLMDRm0XYHovXvH39Cj/RzUVTp+y+Mo9Geb6Wn1Tfum8r&#13;&#10;c4Gt5eFwTvp6OW1nslpmrebTw19Y+sev5vCGv9kmtNnVaabNY7lGK4zct89junQm9MfAj5JuB2mD&#13;&#10;qmJnx5M7+nq+U6v2e1PRqv8AVRw9Y5ft72smxaMAAAAAAAAAAAABsfZ/sp1ttLvOT6ZxM89nTqcX&#13;&#10;eZq96FvS9afx+SXhm8jAztTw9Po72RO/p6tzpGgaprdzuYNO7r6R736FbL+xn0ToPk+TzMkmrtS0&#13;&#10;+2ctyNv2ilN9FS/mm4Y+hwmpdoczN8u1w0/z1fYdD7EaZpPn5PHX1nlH4R+r0tBz0u0jmsqstBaF&#13;&#10;oZYIlHququmAtDLLEJ3MkEJgEryqyllVFoLQvC0vXAnklmUEwQtC0EwszS+VEiUCYCYZJVZTLW+0&#13;&#10;ba9oPZXYcr1bmqVC7q0o1LHCWfbLmt6lPxedHgl8rYafpWbqVfdxY3dfRpNY7RaToNrxNQq3+kes&#13;&#10;+7+Q/NPa12WGvNoPKcTp6aporS1XhpTWuOufbNaX6WtDgjCEfmy8EOfgjGZ9D0vszhYPm3+Kr5fB&#13;&#10;8U7Qf1A1bV9uPh8Fv7uc/jP0j5vKrpXBAAAAAAO86D2k612aZWGX0bnrzEXE00OVW0k29RrQh4NS&#13;&#10;nHozQ9MObvcDDzdPw9QteFlxthtNK1rU9EyP7jTapiflP4w/S3ZD2aGj9W8lwu0Ojb6Jz8/BSlyv&#13;&#10;GRjY1ZvWjz0fvcMvnd5891Tsjl4vm4HFT09f3/m59s7Pf1K07UNmNrHBX1/4z+nv3fe9rUK1G4o0&#13;&#10;ri3q069CvThWo16M8JpZpY88IwjDrhFyFUTTPdq5vptFVNdPfp5Myr0Wl61ZS/m7foF+LQAAAAAA&#13;&#10;AAAAAAAAAAAAAAAAAAAAAAAAAAAAAAAAAAAAAAAAAAAAAAAAAAAAAAAAAAAAAAAAAAAAAAAAAAAA&#13;&#10;AAAAAAAAAAAAAAAAAAAAAAAAAAAAAAAAAAAAAAAAAAAAAAAAAAAAAAAAAAAAAAAAAAAAAAAAAAAA&#13;&#10;AAAAAAAAAAAAAAAAAAAAAAAAAAAAAAAAAAAAAAAAAAFpZZp5pZJJZpp5pt2WWU5b5IiZnZDcektj&#13;&#10;uYzHFXmemqYXHTdLk+72+eHq+B9v7GpytVtWuCxvl0mndnMnJ83L4afn+z0lgtN4XTVryTD2NK1k&#13;&#10;+Vq9c8/rTd9z97IvZFXeuy7bEwsbCt+HjRsdhlY0stdaOQsLwtL1onkllUEoEwWhaGSUklkgqQlC&#13;&#10;y0EL+jNDnSr6rIXTBCYZJVZWlkgQQslJDrBmhzQUlJGaWSWaaeaEskvSmmm6oQRs27oTExG+WjNb&#13;&#10;bdcBgOOsNOy09Q5WXhk46Sf2vJHyzQ7v7vN5YN3haLfv8eRuj5uW1TtViYnlYfFV8v3eTdS6u1Dq&#13;&#10;685ZnsjWvJpeHiLfuadOHikk6ofxdPj4tjFp7lmHz7N1HM1G54mXO38nWmQwgAAAAAAAAHO6e1Nn&#13;&#10;tK38uS0/k7nG3cvdzUJ+jNDxTy9U0PJF438exk0eHfjbDKw87LwLvjYkzEvXuguyMxGV4nHa0o08&#13;&#10;Jfx4KcuWt+GNvPHzoddP98vlg5XN0C7a8zE3x09X0XSe2ePf8nU+Gevp+z0xbXFC6oUrm1r0bm3r&#13;&#10;yQq0a9vUhNLNCPVGEYdbn6qaqZ7tXN3FNdFyjv298PpUQtBC8LQ/YiUssOpX1SvBZMJQszS/YpKV&#13;&#10;oCYWWWXl6lZVlkVWjomAtC6yy8iJSyKCyF4Xlh4xLKCQUrUKF1Rq211Qo3NvXp8VXoV6e9LNL4ow&#13;&#10;IqqpnvU8010U3KO5c3w8r7RuxcwWc4/KaErUtOZSbtk2Hr8MbWePm9+n++XyQdJp/aS9Z8rN3x19&#13;&#10;f3cBrPYXEyvP0rhq6en7PEGqdH6l0XkZsVqbEXeKu/kuPk6E8PnST9zND0OyxsvHy7fiY87YfL8/&#13;&#10;Ts3TL3gZ1MxP85OtMhhAAAAAAAAAOb0/pvParydHD6cxV7mMlX7i1sqPDzfOmj4MvljzPG/kWMa3&#13;&#10;4uROyGVh4WXqF/8AtsKmZq+57q2YdiPj7Dk+X2l3MmUu+arJpnHVu0y/panXP6JeCHlmcXqXamuv&#13;&#10;ytO3R1fVND/p7ZtbMjW52z/1jl759f5ze0MfYWGLs7fH4yztcfYWlPibaysqEJJJJfFLLDqclXcr&#13;&#10;u1eJc3y+m2bVqxa8GxEREekPtgq9JZYKSiFkLLQWhaGWVEnquqtCYC0MsoSyIWgBeXmVlLKqLQTC&#13;&#10;0LQ60yllgolaCFoWgmFmWXm5udEiyBweotTaf0jirjN6mzFhhMXbe63t/X3YcPzZe/NNHvQhzx8T&#13;&#10;2sY1/Ku+DjxMyxszOw9Ox5ys6qKaY9Zfn7tY7NG/vOU4XZTaT421jw0amrcrbwjVmh46NKPNJ6Zu&#13;&#10;GPmyu40zshbo87U989I+r5F2g/qXdu7cbQI2R/2nn7o9Pf8ACHhPJ5TJZq/ucpmL+8ymSvavHXd/&#13;&#10;kLmapUnm8c00eeLtbdu3Zo8O1GyHym/fv5N2b+RMzVPrL4F3kAAAAAAAAA3nso7IXaNsjq0rfDZP&#13;&#10;2V05xm9caVzU0Z6HB3+L79Ob1ebh64RabU9CwNUjvXo2VdY5/u6nQO2Gs9nqu5jTto/6zy93T3P1&#13;&#10;E2R9k3s52rwtsdSvP6M6sq8Es2mc3WhCM830FTuavo5pvNg+b6p2d1DTPMnfR1j69H3bs7240XtB&#13;&#10;EWaZ7tz/AKz9J9fz+56Nl+3hc/Ls383b9AvxaAAAAAAAAAAAAAAAAAAAAAAAAAAAAAAAAAAAAAAA&#13;&#10;AAAAAAAAAAAAAAAAAAAAAAAAAAAAAAAAAAAAAAAAAAAAAAAAAAAAAAAAAAAAAAAAAAAAAAAAAAAA&#13;&#10;AAAAAAAAAAAAAAAAAAAAAAAAAAAAAAAAAAAAAAAAAAAAAAAAAAAAAAAAAAAAAAAAAAAAAAAAAAAA&#13;&#10;AAAAAAAAA73pXZ5qDVU0lahR5DjPCyd5LwS/c+cwsnPsY26rfLa4Gj5mfPeo3U9XpvSmzzT2lJZK&#13;&#10;1vQ5bk93p5O8l4ZvufNc9k59/J3Vcnb4Gj4eBHeo31dXfIMJtoShZll6udSUrrQLQFo5Jh1olZmh&#13;&#10;1KCUCYJhMMkEymWSCslKULLw60L+jJKI9VxaEwQmGSCsplkgQmFkpIdZI6BrPahpfRUk9G8ueX5b&#13;&#10;d6GHsJuGf7/zP+eZmYmm5OZO2jdHVp9S1zB0yO7cnbV0j+bnkTWm1TVGtJqlvcXHsbh5u4w9hPGE&#13;&#10;sYefN1z/AG83kg6rD0zGw+KnfPV891PXs7UuCvdT0j69WtWwaQAAAAAAAAAAAABsDRO03Vug68sc&#13;&#10;NfxqY+M+/Xw19wz0ZvH0fBj5ZeCLBzNOxc2POjf1bfTNb1DSav8ATTw9J5PaegduOktacRY3VSGn&#13;&#10;s9U4JPY7IVobk830dTqm9EeCPki5HN0bKxOOnfS+laT2o0/UvKr4a+k/SW6oNO6iEoSzQ6lfVK8F&#13;&#10;kwlCzNL1ehSUrQCFll14KyrLJBVaEwFoXWWXl7yJSyKiyq8LyiWUEgtBEr+jLBVEOIz+nMFqnHVc&#13;&#10;TqHF2eXx9bura8pcPP45Y+DN5Yc73sX72Nc8WxOyXhl4WLn2f7fMpiaXinaR2Kl/Zcoyuzq6myVr&#13;&#10;7rPpzI1eCrL+jqdU/om4I+WLrtP7S0V+Vn7p6vmWtdgb1r/UaNO2Ok8/dPr/ADm8g3+PvsXeV8fk&#13;&#10;7O6x99a1OKubO9oRknlj50sXVUV0XKe/b3w+dXbN2xc8G/ExMdXyLPMAAAABko0a1xVpW9vSqV69&#13;&#10;apClRo0ae9NNN4oQRMxTHeq5LU01V1dyjm9a7MexS1FqHk+W15Vr6Xw8/bJcTS991IeXvUvt4ZvN&#13;&#10;cxqPabHseVhb56+n7voOh9gM3M/1GrcNPT1/b+bnvbSGitLaGxsuJ0thrTFWvy3EycM9SPzqk/dT&#13;&#10;R9LiMvMyc254uTO2X1rTtMwNKsf2+BTER/Oc+rt7DZ60EwtC0EpllgpKIWFloJXZZUSj1XVWTAWh&#13;&#10;llQSyC0ALydatSWVUWgtC8LQh183CSllh1KC0ELQtBMLLVKtK2o1K9xVp0KFCSNWtWrT7ssssOeM&#13;&#10;Yxj1QNk1VbKeatVVNFPfr5PG21jsw9K6W5Th9n1KhrDOycNKbLTTRhZUpvJNDnq/d4JfO7zq9M7K&#13;&#10;ZOT5udw09PX9nzftB/UbAwNuNpHHX1/4x+vu3fe/OfW20HWG0TKzZfV+cvMvcw4eTUqs3BSpSx8G&#13;&#10;nTh0ZIeiHP5XfYeDiYFrwsWNkPjWp6vqOsX/AO41GqZn5R+EejpjLa0AAAAAAAAAAABMs0ZYwmlj&#13;&#10;GWaXpSzS94ImYnbD2Bsg7MPXmgY2uI1fx2u9L0+Cl7duOC8oy/R1o93CHzZ+Hxb0rlNV7KYWd5uL&#13;&#10;w1fL4fo+jdnf6j6tpOzG1HzLf384/CfX3/GHj51b5yAAAAAAAAAAAAAAAAAAAAAAAAAAAAAAAAAA&#13;&#10;AAAAAAAAAAAAAAAAAAAAAAAAAAAAAAAAAAAAAAAAAAAAAAAAAAAAAAAAAAAAAAAAAAAAAAAAAAAA&#13;&#10;AAAAAAAAAAAAAAAAAAAAAAAAAAAAAAAAAAAAAAAAAAAAAAAAAAAAAAAAAAAAAAAAAAAAAAAAAAAA&#13;&#10;AAAAAAAAAAAA5zBabzOpLrkuIsat1N8rW6pJPWm7zxvZFnHp712WViYWTm3PDxo2vRuk9kWHw/FX&#13;&#10;mc4vNZCXpcTNL2mSPq+F9v7GgytVu3eCzuh2en9ncbG8zK4qvk3DThuwlll6MsnRlllanm6OIiI2&#13;&#10;QzgmCF4SJZZVJSutAtAXjkmCEsyglAmCYTDJKmUyyQVIShZeXrQv6MsEq+qyF0wQtDJBWUyywIId&#13;&#10;f1FqnA6Vs+W53I0LKn8jSm555/JJJ1xZFjGvZNfcswxMzPxMC34uVOx5V1rt0zeb46x01JVwOMm6&#13;&#10;HK972xPD1vA+zn8rpcTRrNnjyN8/JwWp9qsrK8rC4afn+zRE889SeapUmmnnnm35555ueMW6iIiN&#13;&#10;kOUmZmdsqiAAAAAAAAAAAAAAAAG8NA7d9WaP4iwyM82pMFT4JOR39bttOX6Op1/ZHhh6GmztFxcv&#13;&#10;jt7qnUaT2r1DTfKvcVH38/dL2poraPpPXlvCpgsjLyyWnv3GIu+hXk9Mvfh5YcMPK5DM0/Kwatl6&#13;&#10;N3X0fTdM1rT9Wo24s7+nq2BDqYHq2y8FkxzShZmlUlK0CEwsssvBEolkgomEwIWhdZZeXvIlLIoL&#13;&#10;IXhaXrEs4ALQRK/oywVhEc11lloIlaHRdc7MtHbRbPk+pcVTrXNOnuWmXtehcUvVn/yjwy+Rl4eo&#13;&#10;5eBX3sed3T0ajVdD03Wbfh5tO/r6x73gzaT2NmsdF8oyWClqat09T7Zx9jQ9sUpfpKXf9MvD9jtd&#13;&#10;P7Q4mZ5d7hq+T5RrXYrUtM8/E46Pu5x+Mfo84xhwdboHGAAAN47M9gOuNo81C9ktv6P6bqdKbPZW&#13;&#10;jHgml+ip9dT8PnNNqOt4eBwTvq6R9XU6J2S1TWfNiO7R1n6R6/l979CdnGxbQ+zSlJVxGP5fm+L3&#13;&#10;a+ospLCetH1O9JD1f3uGz9XzNQnZdnZT0fX9F7M6XolPex4219Z5/t7m3WqdHC8qspZFReC0LwmB&#13;&#10;JLLBWUQshZaCYXjkyyolHquqsmCJWpZZfKklkQtAC8qspZVRaC0LQvLwcPoRPJZlVEwQtDQ21Tsi&#13;&#10;9n+y2WvY3F3/AEh1RT7jTWHrQjNLN9NP3NL7eGbzYt5pmg52pcdO6nrP06uU1/tlpGgx4Vc9650j&#13;&#10;6z6fn9z81NqW3zaDtVq1LfL5H2L07v71vpjETxko8He4zv1JvW5vFCD6FpuiYOmR3rUbaus/zc+J&#13;&#10;a92t1fX6u5kTso/6xy9/X3tJtu5gAAAAAAAAAAAAAAAAAAAAAAAAAAAAAAAAAAAAAAAAAAAAAAAA&#13;&#10;AAAAAAAAAAAAAAAAAAAAAAAAAAAAAAAAAAAAAAAAAAAAAAAAAAAAAAAAAAAAAAAAAAAAAAAAAAAA&#13;&#10;AAAAAAAAAAAAAAAAAAAAAAAAAAAAAAAAAAAAAAAAAAAAAAAAAAAAAAAAAAAAAAAAAAAAAAAAAAAA&#13;&#10;AAAAAAAAAAAAB9NpZ3d/cU7Sytq93c1pt2lQt6e9NFWquminvV8l7du5er8O1G2W9tKbGZ5+KvdV&#13;&#10;1uLl7uXEWlTn+/P/AKftaXK1aI4Mb4uq0/s3M+Zn/Bv6wx9ji7WnZY61oWdrS7ihb092DR13K7lX&#13;&#10;fuc3X2bNqxb8KzGyH2KPReQGUEwQvCRLLKpKV0wLJXhMESlmgoJQJgmEwySplMskFUwlCV4IXZYJ&#13;&#10;V9diyF4TBC0MN3e2eOtqt7f3VvZWlCXfrXN1V3ZZSmiu5V3KOal67bs0eJdnZDzprTb7Ro8bj9F0&#13;&#10;OPqdxNnL2l0f+7k7/wB79joMPQ5njzPg4vUu1tNPk6Zz6z9IeZsnlclmryrkMre3OQvK3ulxdVd6&#13;&#10;Lordq3Zo7lrdDib+ReybnjZEzMuPXeIAAAAAAAAAAAAAAAAAAD6LW6urG4o3dlc17S7t54Vbe5ta&#13;&#10;0ZZ5Y+OE0OeCtVNNdPcr5L27ly1X4lqdkvUOgOyUyeO4jG66t58tZQ4Kcmbs5IQryw8+Xqn/AHR9&#13;&#10;Lm87s9bueZhbp6O50jtrfs+Rqu+Ovr+72Hp/UeC1RYU8ngMnaZSyn+VtqnPLHxTS9csfJHnctfx7&#13;&#10;2NX4d+Nkvo+HmYuda8fEqiYc48GWzSqSlaBCY5rLLLyqyiWSCqYSJXWXZJf4IlK6gsheOS8olmAB&#13;&#10;aCJX9GWCqq6y60EStHJkgpJ+K6F2jdpGwDRG0KFe/kof0d1JV6fs1i6MOnN9LT6p/wB03lbrTtcz&#13;&#10;MHgnfT0n6OW1rshpesebHDX1j6x6/m/PXaRsv1LswytHHZ/kValeyzVcZf2NzvS1ZId/d7qX7YO7&#13;&#10;0/UcfUbfiWHx3WtCzdCyPBy9myeUx6vh0Rs51ftDv+Q6XxFa8lpz7t3kavQoUvXqdX2d15F8zUMT&#13;&#10;Ao7+TP6vLS9G1HWLvhYNO37/AEj3vfWzPsY9I6O5PlNT8Vq7UFPtkvKaPtWlN5lPwvTN+yDh9R7R&#13;&#10;ZWX5eNw0/N9b0PsNp2m7L+dx1/KPd6+/4PT1OG7Ddl6LnXcRERGyGUTC0ELwvKrKWRUWgtC8LQ6w&#13;&#10;llgorCyF1oLQtDLBCPVdVdMELQyypJ2skEJgEryqyllVFoLQvC0PTwEjpGvdpuitmmN9kdXZu3x/&#13;&#10;GSRms8fJ069aMO9Tpw54+Lh6od+MGVhadmajc8PFjb+TVatrmmaJZ8bUatn3es/hD85Nq3Zbaz1p&#13;&#10;ynEaOhX0Vpypw0pq1vW9uVZfOqQ9z4fFJz97ei7/AEzsviYnm5fFV8nxrX/6halqe3H03go+c+/0&#13;&#10;93xeSpppp5pp55ppp5pt6aabnjGLqOW6Hz2ZmZ2yqAAAAAAAAAAAAAAAAAAAAAAAAAAAAAAAAAAA&#13;&#10;AAAAAAAAAAAAAAAAAAAAAAAAAAAAAAAAAAAAAAAAAAAAAAAAAAAAAAAAAAAAAAAAAAAAAAAAAAAA&#13;&#10;AAAAAAAAAAAAAAAAAAAAAAAAAAAAAAAAAAAAAAAAAAAAAAAAAAAAAAAAAAAAAAAAAAAAAAAAAAAA&#13;&#10;AAAAAAAAAAAAAAAAAAAAAAAAAADNb0ZrmvQt5O7r1oUZPtRM7I2jfOFx1vgZKfsfvUbiXu7uXu5m&#13;&#10;BdnxY2XORav3rFzxbM7JbMxer+5o5ST/AOsoyfil/wBP2NTf0+fasOv07tNFXlah8f1d6pVqVenL&#13;&#10;Vo1JKtKfuKlObhg1dVNVM92rm6+3ct3aPEtTthkQsvKDKCYIXhIlllUlK60C0BeOS0OtEpZYKCUB&#13;&#10;BMJhlgmUyyQVTCUJXl60L+jJDqSqv1Q50LtN6z2z6e03xtlidzP5eToblvV7TJHzp+/6IfubbE0i&#13;&#10;/kcd3dDm9S7TYeF5WPxVfL4vKmqNZ6i1fc8ozd/PWpyTb1vY0ejSp+rJ/wAxdLjYljFp7tmHA5+p&#13;&#10;5uo19/Knd09HVWSwAAAAAAAAAAAAAAAAAAAAAAAHO6e1NntK38mT09lLrF3kndT28/NNDxTy9U0P&#13;&#10;JF438exk0eHfjbDKw87LwL3j4dUxL2Ls/wCyVxWT4jG65oU8LfR4KcuatZIxt54+fL1yfvl9DlM7&#13;&#10;s9dt+Zh746er6RpHbbHv+RqvDPX0/Z6ktLm2vLejdWdehdWtxJxtC5tqsJpJoR78s0OaMHM101UV&#13;&#10;d2vm7q3XRdo8S3vh9UFYekLrLLSolEskFCEiy6y68vXBEpZFBZD0hkkBlABaCJX9GWCvqj1XWWWg&#13;&#10;heGWCko9Xw5TLYzB2FxlMxf2mMx1rJv3F5fV4SSS/bFa1auXq/DtRtlS/kWMWz4+TMRTHV4v2l9l&#13;&#10;fwcoxGzS3+in1Tkrf/BpR/jP/ddfp3Zj/wBuofD9ZfM9b/qB/wD4+if/AO0/SP1+DzVo/H3W0TV9&#13;&#10;e61PkL7KTy0I5LI3F3czTT1eeEIS733v2OorijEsdyxGyHzHJyb+Td8fJmZqn1l7E0zlLvSMtOlg&#13;&#10;JqdhaU/+rqdLtM3pk/z6/K0OXi2c2PP5/Nn6Rr+p6Ld7+FVu9YnlPu/kt96d2h4nMcXbX27ishN0&#13;&#10;NytP2uePmz/6/vcvmaTkY3Hb30vsOhdttM1bZYyOC50nlP4T9J+bYsjUu0ZAWgheOS0OpEpZVBaC&#13;&#10;YWhaCZTLLBWUQsqstBZeGWHkRKPVdVZMELQyyhLJAWgBeWCspZVRxmZzmH05jbjL57J2WIxdpJv3&#13;&#10;F9kLiEkkv2xe1mzdv1+FZiZl5ZGVjYVj+4y5iKY9ZeEdqvZl++cNsptPHSn1dlrb99GjN/Gf+733&#13;&#10;aab2T/8Adqfwj6z+nxfKdf8A6k88bQI/+0/SP1+Dwfmc3mNRZK5y+eyd9l8pdz79zfZC5jPPN9se&#13;&#10;9/B2tmzax7fhWI2Q+UZOVk5t6cnLmZqn1lxb0eAAAAAAAAAAAAAAAAAAAAAAAAAAAAAAAAAAAAAA&#13;&#10;AAAAAAAAAAAAAAAAAAAAAAAAAAAAAAAAAAAAAAAAAAAAAAAAAAAAAAAAAAAAAAAAAAAAAAAAAAAA&#13;&#10;AAAAAAAAAAAAAAAAAAAAAAAAAAAAAAAAAAAAAAAAAAAAAAAAAAAAAAAAAAAAAAAAAAAAAAAAAAAA&#13;&#10;AAAAAAAAAAAAAAAAAAAAAAAAADkcR8LYv6xp/iVr9hE8m/mA8whMORsMleY2pxlpW3PylLwZnnes&#13;&#10;Wr8bLjYYWoZeBX3sed3T0bCxep7O+3aVzu2dz5/cTNPkYN2zxUb4dtp+v4mZ5d7hq+TtUrBb5lBK&#13;&#10;FoSLMsvUpKV1o5CwtCyJWZe8pIlAlMJhklTKZZFUwlCVkLumat2h6a0bTm9krvj8h8jibLpVY/7f&#13;&#10;tZuLg5GXPl8urU6hq+FpsefO/p6vKOs9rGptXcbay1fYfDT/APVtjU7qH0k/hOmxNMx8XinfLgtS&#13;&#10;7QZuo+XG6npH1avbFogAAAAAAAAAAAAAAAAAAAAAAAAAAGwND7TtXaAuN/B5Gaawmqb9zhr3p0J/&#13;&#10;u+DHyy8EWDmadi51Oy9G/r6tvpeuajpFe3Fnd0nk9vbPtvWkNa8RYX9SXTefqdDkGQrdrqTfR1e/&#13;&#10;6I8EfS43O0TKw+OjfS+oaP2s07U/Ku8NfSfpLejUOrXlRKJZIKJhMBaF11l5VZSyKCyF4Xk5hLMA&#13;&#10;C0ESv6MsFYRHNdZZbh4ELxyectpXZKaS0ZyjGae4rVeoafa5pLWt7XpTefU8L1Zf2wb7T+z2Vl+Z&#13;&#10;f4afm4rW+2un6b5GHx1/KPxn9HgnW+0XV20K/wCXany1W7kpz71pjqPQoUvUp/5915XbYeBi4FHc&#13;&#10;xofJtU1nUdYu+LnVbfu9I9zo7MatuXYp8YMp9T/zysTM+zVr5PTUOpq5eaxA7xpzXmYwHF2883sl&#13;&#10;jZOjyO6qc8vqT97+DW5mk4+Vx07qnZaF211TSNli/wAdvpPOPwn6cm+cDqrDajp/8PufbEsu/VsL&#13;&#10;jo1Jfs7/ANjlcrByMOrZejc+xaP2g0vW7ffwat/Sece79NzssGG3scloIlLKoLwWheEwBlgrKI5r&#13;&#10;KrLSrQtDLKiT1XVWTBC0MsqSWRC0ALb0sks0880sskku/PNOid+6CZiI2y8o7VOyz0bozlOJ0dxG&#13;&#10;tNRU+1zVqFb2nSm86pD3T0Sf3oOl0zsvl5fm5fDT83Aa9/UDTdN24+m8dfyj3+vu+L86tebS9abS&#13;&#10;cl7I6tzVxkOLm3rPHydChR/R04c0P4+V32Fp+Hp9vw8WNn5vjeq63qetXvG1Crb93pH4Q6GzWqAA&#13;&#10;AAAAAAAAAAAAAAAAAAAAAAAAAAAAAAAAAAAAAAAAAAAAAAAAAAAAAAAAAAAAAAAAAAAAAAAAAAAA&#13;&#10;AAAAAAAAAAAAAAAAAAAAAAAAAAAAAAAAAAAAAAAAAAAAAAAAAAAAAAAAAAAAAAAAAAAAAAAAAAAA&#13;&#10;AAAAAAAAAAAAAAAAAAAAAAAAAAAAAAAAAAAAAAAAAAAAAAAAAAAAAAAAAAAAAAAcjiPhbF/WNP8A&#13;&#10;ErX7CJ5N/MB5gmF1lkkkuxYvUN9jd2n76tfzet3vVmYV/DtXuKN0tzp2vZmD5de+np+jY+NzNhlJ&#13;&#10;fa1XdreHbVe6g097Hu2J4+TusHU8PUKduPO/p6uWY7ZQkSyy9SkpXTHI9VkrwtL1olLKoJQJTCYZ&#13;&#10;JUymWRWSlxGb1Bh9OWc1/mr+hYW/0vdTerL4T1s2LuRX3LMbZeOTl42Fb8XJnZDzJrLbllMlxtjp&#13;&#10;WnUw9l3HsjV93m9X5jocTRrdvjyd8uH1LtVkX/KwN0dfX9mh6tWrXq1K1epUrVqs/GVatWfhmi3c&#13;&#10;RFMbIcnVVVXV3qubGlAAAAAAAAAAAAAAAAAAAAAAAAAAAAAADeez7b1q/RXEWF9U/pJgKfQ9j8hW&#13;&#10;7ZTl+jqdcPRHhg02domLmcdG6p1Oj9rdR0zybvFR0n6S9waF2n6Q2gUN7BZGWW/lk37nC33Qryfd&#13;&#10;8KHll4YOOzdOysGrZejd19H1DTNd07V6NuLO/pPNsaDXNzCYC0LrLLyolLIoLQF4Xl60JZgAWgiV&#13;&#10;/RlgqiGuNf7WNGbOLbez2R4zJT09+1wVh068/wB3wYeWbgg2ODpmXn1bLEbuvo02r9oNN0ajblzx&#13;&#10;dI5/z8XgXaTt+1ntA4/H0Kv9HNN1Oh7D42t0qkv01Trn9HNL5Hb6foeJg+ZVvq6/o+S632u1PV/J&#13;&#10;o4aOkfWfX8mim5cqAA3LsU+MGU+p/wCeViZn2alfJ6ah1NXPNRYgSuhelVq0KklahVqUa1KbfpVq&#13;&#10;M+7NKiqmmunu18npavXbFzxrEzEx6w23pvajc2/F2moqc15Q7iXI0Je2S+tL4X8fS57N0KmrzMPd&#13;&#10;PR9O0H+ot21sxtdjbH/aOfvj193wluzHZGxyttJeY67pXdvP8pRm/d5IuZvWrlivw7sbJfWMPMxc&#13;&#10;+x/c4dUTTPRyTwZK8FoXjkmASyQVlH3roWWgmFoZZUSeq6qyYIWhllSTzZIITDTG07bvoHZdSq0M&#13;&#10;rkPZTUG5vUNNYmaE9b/vO9Th637Ittp2i52pT3rUbKesub1ztXpOg09zInbX0jn7+j839qXZC6+2&#13;&#10;nzV7G4u/YDTE83Q05iKsYSTQ+mn66n4fNd/puhYOncdO+rrP06Pi+u9sNW12fCrnu2+kfWfX8vua&#13;&#10;JbpygAAAAAAAAAAAAAAAAAAAAAAAAAAAAAAAAAAAAAAAAAAAAAAAAAAAAAAAAAAAAAAAAAAAAAAA&#13;&#10;AAAAAAAAAAAAAAAAAAAAAAAAAAAAAAAAAAAAAAAAAAAAAAAAAAAAAAAAAAAAAAAAAAAAAAAAAAAA&#13;&#10;AAAAAAAAAAAAAAAAAAAAAAAAAAAAAAAAAAAAAAAAAAAAAAAAAAAAAAAAAAAAAAAAAAAAAAADkcR8&#13;&#10;LYv6xp/iVr9hE8m/mA8whMLrLJJRLIqqmWaaSaWeSaaSeTuJ5O8iYiY2StRXXbq79vdLueK1fWob&#13;&#10;tHJS8opfnNPu4Nbf0+mrisOt03tRct+VqG+Ovq2Ba3dte0pa9rWkr0pvmNTXRXbq7tfN2ljIsZVv&#13;&#10;xsedsPtleUvddaBYXhPfQM3eUlKUCUwmFa1zb2lGpc3VejbW9Dp1a9epuyyrRTVVPdp5ouV026e/&#13;&#10;XuhoTWO3Oys+NsdI0Zchc9x7LXUnapfUl8JusTRq6+PK3R0clqPam1a8rT989fR5qy+ayuevJ7/M&#13;&#10;X1xf3dT5WvP1er4nQ2rNqxR3LUbIcVkZORl3PFyZmZcW9HgAAAAAAAAAAAAAAAAAAAAAAAAAAAAA&#13;&#10;AAAAz211c2VxRu7O4r2l1b1ONoXNtVjLPLN45ZoIqpprp7tfJai5Xar8S3ul6m2edk3l8VxGM13Q&#13;&#10;qZuw9zlzVpLCFxJ68vVU/dN6XNZ/Z21d8zC3T09HeaP23yMfyNV4o6+v7vZ+nNUaf1bj5Mpp3K2m&#13;&#10;Vsp+6qW8/PLH5s8vXLH0uRv41/FueFkRsl9Lws7E1Cz4+HVEw7C8maySdStSV1RaCF45LyiWYAHD&#13;&#10;57UeD0tjquW1DlLPE4+j3Vxd1eDh82XvzTeSD1s497JueFYjbLxzM3FwLH9xmVRFLxRtJ7KbJ5Lj&#13;&#10;8Ts8oVMPZe51NQ3tPt8/6OTqk/fN6rrtP7NW7fm5++eno+X6128v3v8AT6PujrPP3dP5yeR7u7ur&#13;&#10;+5rXl9c3F5d3NTjri6uq0Z55pvHNNHrdTTTTRT3KOT57cuXLtfiXZ2zL51lAAAG5dinxgyn1P/PK&#13;&#10;xMz7NSvk9Nw6mrlRKYErIAIdZPIcvi8tksNc8rxl3VtK3h8X1TetL1RYt/Hs5NHcvxthstN1bUNI&#13;&#10;v/3Gn1TE/KfxhvHTm0/H3+5a52WnirvueVy+4zf7Pt5vK5fN0S9Z48bfHzfX9B/qBgZ+zH1Xgr6/&#13;&#10;8Z/T37vvbVkmlnl35Zt6WeXelmlaTZMTsl9EpmKo70Lw5xMssFEQshZaC0LwywRKPVdVZMBaHVNY&#13;&#10;690ls/xc2W1bmrXE2/8AV6VWbhqVY/Np04dKZlYmFlZ1zwsWNstdqerafpFj+41CqIj5z+EPz42p&#13;&#10;9lxqnU/KcRoKlX0jg5+1TZSaf25Vl9aHNS+70vOd1pvZfGxvNzeKr5fu+Qa9/UPPzv8AT6TwUdf+&#13;&#10;U/p7vi8g1atWvVqV69SpWrVqnG1q1Wfhmmm8bqYiKY2Q+dVVVV1d6rmxpQAAAAAAAAAAAAAAAAAA&#13;&#10;AAAAAAAAAAAAAAAAAAAAAAAAAAAAAAAAAAAAAAAAAAAAAAAAAAAAAAAAAAAAAAAAAAAAAAAAAAAA&#13;&#10;AAAAAAAAAAAAAAAAAAAAAAAAAAAAAAAAAAAAAAAAAAAAAAAAAAAAAAAAAAAAAAAAAAAAAAAAAAAA&#13;&#10;AAAAAAAAAAAAAAAAAAAAAAAAAAAAAAAAAAAAAAAAAAAAAAAAAA5HEfC2L+saf4la/YRPJv5gPNKY&#13;&#10;TCyVliUSuqqAA+m0vbqxq8daV56FTzO+87lq3dp7txlYuZk4VzxcadktiYjV9tcRlo5Lds635f5O&#13;&#10;P+1p8jT66OKzvh3Gm9psfI8rN4avl+383u7S9KEs0vSlma/ZMOniYqjbC49IWVlLL3lZEoGrNYbW&#13;&#10;dO6Y420tJ5c3l5P6pZ1ehJHz520xNLv5HHVuhotR7QYeB5dviq/nOXlzVOuNRavrb+WvPass/aMb&#13;&#10;bdGlL910mNh2MWNlrm4TP1XM1GrbkTu6ejqDKa4AAAAAAAAAAAAAAAAAAAAAAAAAAAAAAAAAAAAB&#13;&#10;zmn9S57SuQp5XT2Uu8VfU/lbWp3UPmzS9U0PJF438exk2/CvxthlYebl4F7x8OqYl7N2edk9jMjx&#13;&#10;GL17byYe99zkztlJGNCb15OuT98PQ5PO7O3LfmYW+Onq+l6N25sXvI1bdPWOXv6fzk9X2V3aX9tR&#13;&#10;vLG5t7y0uafG291aVoTyTS+OE0HMXKKqKu7Xzd/buW71HiWp2xL7FF1lV4Xl6xK1SpTo056tapJS&#13;&#10;pUpOMq1ak3BCEExEzOyEVVRTHeq5PLu0jsnNPae5Ri9FU6OpsxL2ubJTTe1KcfT8p9nR850en9nb&#13;&#10;9/zMzdHz/ZwmtduMPD8jTOKrr6fv/N7w5qnWOpNaZGbKaly11lLr5LjZuhTh82STuZYeh2WNiY+J&#13;&#10;b8PHjZD5bn6lm6ne8fNqmZ/nJ1lkMIAAAABuXYp8YMp9T/zysTM+zUr5PTUGrlRYgSugBMvWieQy&#13;&#10;qJSDtmndZZrTc0tO1rcpsN7tmNuueT7vzf8AnrYWXpmNmR3qt1XV0+hdrdW0KfDtT3qP+s/Tp/Nz&#13;&#10;fmm9b4XUcJKNKryLJeFjrqbpR9T538fI5PM03Jw99e+Or7RofavSdep7lidlf/Wefu6/zbEO7Qa2&#13;&#10;XSwsqstBZeOTLBEq+r5Mlk8dh7G4yeWvrTG460p8bdX19cQkpyQ86aKbdu5dr8O1G2Vb1+zjWvHy&#13;&#10;JiKY9ZeJdqXZg2VnyjD7L7WXIXPuVTVWUodql/RUo883pm4IebF2Gm9lK6/N1LdHT9XzHXf6jW7X&#13;&#10;+n0KNs/9p5e6P1+DwfqDUee1Vk6+Z1Hlr7M5O591u7+vvR9EPmy+SHM7Wxj2Ma34OPERD5RmZuXn&#13;&#10;3/7nNqmqqerhHsxQAAAAAAAAAAAAAAAAAAAAAAAAAAAAAAAAAAAAAAAAAAAAAAAAAAAAAAAAAAAA&#13;&#10;AAAAAAAAAAAAAAAAAAAAAAAAAAAAAAAAAAAAAAAAAAAAAAAAAAAAAAAAAAAAAAAAAAAAAAAAAAAA&#13;&#10;AAAAAAAAAAAAAAAAAAAAAAAAAAAAAAAAAAAAAAAAAAAAAAAAAAAAAAAAAAAAAAAAAAAAAAAAAAAA&#13;&#10;AAAAAAAAAHI4j4Wxf1jT/ErX7CJ5N/MB5gldZZaXrJRK6qoAACULw53F5y/xc3aanGW/h2tXuWPf&#13;&#10;xbV/fVzbTT9ZzNNnu299PSf5ubKxWobDKbtOWbk93+a1v5fG0t/Eu2N88nfabrWFqMd2jdV0n+b3&#13;&#10;PsVuHWNT6307pGhv5W99szSdox1t0qs33XvjYWRlVbLfJgZ2qYen07cid/T1eXdYbWtQ6m420s5p&#13;&#10;sJiJ+hyW0q9OeHnzukxNLsY3HXvlwmo9oMzO8u3w0/znLVTZtCAAAAAAAAAAAAAAAAAAAA2Hj9lW&#13;&#10;vcphKufs9PXc9lJLv0qc/Rq1JfnU6fdTQ/iwLmp4Vu94FdW9uLOgatfxf7u3TOz5+6Gv6lOpRqT0&#13;&#10;qsk9KrTn4upTqS8EYRZ8TExthqJiaZ7tXNQQAAAAAAAAAAAAAAAAAA2BobadrDZ7dcbgMlNyKepv&#13;&#10;3WGvenQqfc70fLLwRYObp2LnU7L8b+vq2+la5qOj197End0nk90bO+yD0frXiMfk55dL6gqdr5Fk&#13;&#10;K/aqk30dX/KPBH0uMz9Cy8PzLe+l9U0btfp2p+Tf4a+k8vdLfzROvhqbaFto0Zs7p1be9u/ZXPbv&#13;&#10;asBjKnDU/wC8m6qf28/kbTA0jLz571G6nq57We02m6NHcuTtr6R9ejwZtE2z6z2i1KlDIXfsZgt/&#13;&#10;tOAxk8Zaf/ed+pH083kg7fA0nEwI71G+rq+Tax2l1LWZ7l2dlHSOXv6tStm58AAAAAABuXYp8YMp&#13;&#10;9T/zysTM+zUr5PTUvU1c81FiBK6AEy9aJ5DLBRKQF4QmEeCKZiJjZKaaqqau9TzbR01tOymM3LXM&#13;&#10;8Zl7L8vvdul+94f2/taDO0Kze8zF3T8n0TQf6hZ2D/p9X46Ov/KP19+/72+MRnMXnbblWLvKV1Tl&#13;&#10;91kl5ppfWl64OVyMa/i1+HfjZL7Fpuq6fq+P/c6fVEx+X4x6OYg8YbKHmnaj2UOidCQuMXgJqesN&#13;&#10;S0+18msLj2vSm+kq9/1ZeH7rodO7OZmb5l/hp+fwcPrvbnTNKmbGJx1/dyj8Z/T5Pzv2gbVdb7TL&#13;&#10;3lWqcvUr21Opv2eHtOhbUvUp/wCceGbyu7wdMw9Oo7uNG/r6vj2r6/qmt3fEz6t3pHpHu/ktdM9p&#13;&#10;gAAAAAAAAAAAAAAAAAAH34vFZPN39risPj73KZK9q8TaWGPtpqlSebxSyw54qXLtuzR4l2dkPWxY&#13;&#10;v5V2LGNEzVPpDaOuNg21TZ5iLLPan0tc22Ku6MKta8s60taWhGPg1tyMeLj1dfNz9fDwwa3D1vTc&#13;&#10;+74GNVv/AD/BvtU7J69o+PGXnUTFM+/Z+Ozk0+2rnAAAAAAAAAAAAAAAAAAAAAAAAAAAAAAAAAAA&#13;&#10;AAAAAAAAAAAAAAAAAAAAAAAAAAAAAAAAAAAAAAAAAAAAAAAAAAAAAAAAAAAAAAAAAAAAAAAAAAAA&#13;&#10;AAAAAAAAAAAAAAAAAAAAAAAAAAAAAAAAAAAAAAAAAAAAAAAAAAAAAAAAAAAAAAAAAAAAAAAAAAAA&#13;&#10;AAAAAAAAAAAAAAAHI4j4Wxf1jT/ErX7CJ5N/MB5hCYXWWSSSyKqAAALIXjkyJVlYImYnbDpmb2v5&#13;&#10;6jSuMRhrmXdkn4r2XrdKp9xSnS8aqvxa/g31vtDqlGN/b7ff6tM3FxcXderc3Vetc3FafjK1evU3&#13;&#10;ppmzppppju08mnrrruVd+5vlhSqAAAAAAAAAAAAAAAAAAA7rpDZ/qfW9zxWEsJuSyT7lzlLro0ZP&#13;&#10;TN/lDnYmVnY2HTtvTv6Nnp2kZ2qV93Fjd19HsPQuxLTGkeJvr+SXUGck6fK72j2unH6On/nHn9Dl&#13;&#10;M3WMjK4KN1L6NpXZjB0/zbvFX9/0humDUS6eGu9b7K9K66pz1b615BmNzdpZqwl4Kn3/AJ8PSzsP&#13;&#10;U8nCnZRvjo0uqaDgarHeuxsq6x/N7xhrrZNqvQs9SvdW/slhd7teax8nDJ9+XwP4eV12FqmLmx3a&#13;&#10;d1XR811Xs/n6VPfub6esfXo1i2LRgAAAAAAAAAAAAAAAAAANl43bBtHxGAraasNU5CljKkvF0ppp&#13;&#10;t6rTl+bTq91JD0Nfc0rT7t/+4rpja3djtHrWPh/2Nque784/CecNbTzz1Z56lSeapUqTb9SpPNwx&#13;&#10;i2ERERshpZmap71XNUQAAAAAAAA3LsU+MGU+p/55WJmfZqV8npuHU1cqJIEroATAkZXmlIC8ISkT&#13;&#10;BEolgvtUf0Ns7jUfLK9l7HU9/jbWbpzc/ceXh/YpVjUZUeBcjbDLwM7M0/I/ucGqaavuedNovZE7&#13;&#10;QtoNt7E1L/2CwPFcTXx2H6Ea36afwvVhwS+R7YOg6fg1+LTG2fv9PwdLqnbHXNWx/wC2v1bKdm/Z&#13;&#10;u2/j+nL7mhm6cuAAAAAAAAAAAAAAAAAAAA9V7I+xO17tF5Ll8/JU0VpSrwVZb3JW3titL9FRjwR4&#13;&#10;I/Om4Ic/NvOa1TtPhYHlWOKv5fF33Z7+n+razsyMvgt9Z5z+EfWfm/TbZtsf0FspsOSaSwtOjd1a&#13;&#10;UKd9nL3gqXVb16ni82Xgl8j55qGq5upV97Knd09H3DROzmk6Ba8PT6d/rM859/8AIbOnpU69OpRr&#13;&#10;U5K1GrJGlVpVZOGEYR5owjBrds0ztpbyummqnu1cni7a/wBhppPVvKs3s7qW2jNQT8NafE7keQ1p&#13;&#10;vVhz0Y+rwy+b33W6V2tysXyc/ip6+v7vmXaL+m+n6htytH2UV9P+M/p7t33PzT1vs+1hs5y8+E1j&#13;&#10;grzDXvPxE9aThp1ZYeFTqQ6M8voi+hYediZ9rxsSdsPimqaRqWjZH9tqVM0z8p/CfV01ltaAAAAA&#13;&#10;AAAAAAAAAAAAAAAAAAAAAAAAAAAAAAAAAAAAAAAAAAAAAAAAAAAAAAAAAAAAAAAAAAAAAAAAAAAA&#13;&#10;AAAAAAAAAAAAAAAAAAAAAAAAAAAAAAAAAAAAAAAAAAAAAAAAAAAAAAAAAAAAAAAAAAAAAAAAAAAA&#13;&#10;AAAAAAAAAAAAAAAAAAAAAAAAAAAAAAAAAAAAAAAAAAA5HEfC2L+saf4la/YRPJv5gPNJCYWWWWRK&#13;&#10;JXQqAAAsheOTKlWWK46NCv8AoYpjmh5mbB6gAAAAAAAAAAAAAAAAAAOTxGFy2fvaWOw2Pucje1e5&#13;&#10;oWtPh+2Pig87t61Yo8S9OyHvj42Rl3fBxomZeqtC9j1Z2saOQ1tXlvrj3SXCWVTtcv6Sfwvs5vS5&#13;&#10;nN12ury8PdHV3uldj7dvztU3z0jl73pq0tLWwtqNnY21CztLeTi6FtbUoSyyw8kIOeqqqrq71fN2&#13;&#10;9u3btUeHajZD6ULpgiVoZYKSj1TPJJUkmp1JZZ6dSXcnknl5owImYnbC0xExsl55172PuDzvHZHS&#13;&#10;c9HT+Vm7ZNY7vtapH0fJ/ZzeRv8AC1y9Z4MnfHzcfqvZDFy/O0/hq6en7fzc8faj0rn9JX82O1Bj&#13;&#10;LjH3HyU1SXoTw8ck/VNB1WPk2MqjxLE7YfOs3Ay9Pu+DmRsl197sMAAAAAAAAAAAAAAAAAAAAAAA&#13;&#10;AAAABuXYp8YMp9T/AM8rEzPs1a+T01DqauebzWIEroATDrJ5DK80pAXhCUiYEolqfbVHg0bJ52Yp&#13;&#10;fhmZGH9stb5vJjaPYAAAAAAAAAAAAAAAAAABtrZjsT2gbWLuFPTOJmp4qSrxd5qPJ8NO2p+Pp8HS&#13;&#10;m82WEY+Rq9R1jB0yjbkTv6erodD7Mav2gubMGnh9Znl/Puh+nOyPsXNn+zLkuVvqMur9WUeCp7NZ&#13;&#10;e2hxdKb6Gjzwl9aO9N5YdT51qvaTO1HyqOGjpH1l9v7PdhdI0PZfu8dzrPp+EfyXpqDnYdytBZMM&#13;&#10;kOHmVlMrKodf1RpLTWtcRXwOq8LYZ3FXHd2l/R4eCPzpZuuWbxRhGEYeN742VkYd3x8WZiWLnafg&#13;&#10;6nj/ANpn0xVT9784tr/YUZnD8qzuym5q5/GS8NappXIVYQuqcOvtU/NCrDyR4JvWi7/Su2Fm95Op&#13;&#10;7p6+n7PjPaP+mOTjbcrQJ71P/Wefun1/P8XhG9srzG3dxYZG0ubC+tKsaF3ZXlCMlSSaHXLNLHnh&#13;&#10;F2tFdFynv298PlF21cs3PCvRMTHo+VZQAAAAAAAAAAAAAAAAAAAAAAAAAAAAAAAAAAAAAAAAAAAA&#13;&#10;AAAAAAAAAAAAAAAAAAAAAAAAAAAAAAAAAAAAAAAAAAAAAAAAAAAAAAAAAAAAAAAAAAAAAAAAAAAA&#13;&#10;AAAAAAAAAAAAAAAAAAAAAAAAAAAAAAAAAAAAAAAAAAAAAAAAAAAAAAAAAAAAAAAAAAAAAAAAAAAA&#13;&#10;AByOI+FsX9Y0/wAStfsInk38wHmEJhdZZYlErqqgAALIXhkl6hWebFc+97j9DMtHNDzO2D1AAAAA&#13;&#10;AAAAAAAAAAAAXp056s8lKlJPUqVJtynTpy8MYxJmIjbKYiap7tPN6A0NsDzWa4nIaqnq4HGTdOWx&#13;&#10;l98Tw9Hgfbz+Ros3W7Nny8bfPyddpfZPJyfOz+Gnp6/s9a6d0vgdKWPIMDjbewofKzU5enPHxzzd&#13;&#10;czl8jJv5NffvztfQ8LAxNPteDiRsh2KXyPBmMoJBMELwywUlX1XgQutBZMONzOBw2o7CrjM5jrXJ&#13;&#10;2NbuqFzT4efxyx8GK9q/ex6/Eszsl4ZWLj5lrwMqImHkjX3Y55DH8dk9D1qmUs/dJ8JdT9ul9Sbw&#13;&#10;/wAXpdPg6/bueXmbp6vnurdjb1rz9L3x09fd1eY7i2uLOvVtbuhWtbmhPxVe3uKW7NLHxRg6Omqm&#13;&#10;unvU8nD10V26/DubpYUqgAAAAAAAAAAAAAAAAAAAAAAAAANy7FPjBlPqf+eViZn2alfJ6al6mrlR&#13;&#10;YgSugBMOskZnmkAXhCUiYIlEtTba/idS+uaX4Z2Th/be5a3zeTW0ewAAAAAAAAAAAAAAAADsmldI&#13;&#10;am1tlqOD0phb7OZOt/V7Klw7sPnTzdzJL5Zowh5WPk5WPh2vGyZiIZuBp2dqmR/a6fTNVX3fzc/R&#13;&#10;LZJ2F+Gw/Jc1tSuqWfyUvBWp6Yx9SMLaSP0s/NNUj5IcEvrOD1Ttbeu+Tpu6Ovr+z7H2e/ppjY+z&#13;&#10;J16e9V/1jl7+v5fi9zWNlZY20t7DHWltYWNpShQtbKyoQkpySw6pZZYc0IOMrrruVd+5vl9VtWrV&#13;&#10;i3FmzEREdH3wecrRzWIWWgsmGSVWUysqhaCF4TDg4efqEtR7U9hWz3a7aTQ1LioUM1TpcXZanxfB&#13;&#10;TuZPFCM3BwTy+bNww9HW22m61n6XV/p54eno5vXuyuj9obezNp4vSqOf7+9+W22DsX9oWymNzk6d&#13;&#10;vHVekKXDP/SLD28eGnL9PS540/Tzy+d3n0jSu0eDqflzw19J+j4V2i7C6xoG2/Tx2+sen4x6fl97&#13;&#10;zY6BxQAAAAAAAAAAAAAAAAAAAAAAAAAAAAAAAAAAAAAAAAAAAAAAAAAAAAAAAAAAAAAAAAAAAAAA&#13;&#10;AAAAAAAAAAAAAAAAAAAAAAAAAAAAAAAAAAAAAAAAAAAAAAAAAAAAAAAAAAAAAAAAAAAAAAAAAAAA&#13;&#10;AAAAAAAAAAAAAAAAAAAAAAAAAAAAAAAAAAAAAAAAAAAAAAAAAADkcP8AC+L+saX4la/YRPJv5gPM&#13;&#10;ITC6yye+SSyKqAAAJQvDLKKyxXPve4/QzLRzQ8ztg9QAAAAAAAAAAAAAAAGzNFbKdUa0mp3FCh7F&#13;&#10;4abusvfycEsYfRy+H/DytdmanjYnDO+ejeaZoGfqc9+ndT1n6dXsLROzDS+iZJKtla8tyu7u1cxf&#13;&#10;y71T7vzIehyuZqORmTsr5dH0XTNCwdLjvWo21dZ/m5sdr25WQvC8ollBIJgiVoZZepST1XgiFloL&#13;&#10;phklUlMskFUw6BrbZppTXlD/AIxY8VkZae5b5my6NaT7fCh5Is/D1HKwqvKnd0arU9E0/VqdmTHF&#13;&#10;1jm8V6+2L6r0PGteyUvZzASdL2WsKXcQ+lk8D8PldfhavjZnBO6ro+Zav2Z1DS/Njio6x9Wn21c4&#13;&#10;AAAAAAAAAAAAAAAAAAAAAAAAA3LsU+MGU+p/55WJmfZqV8npuHU1cqJIEroATDrJ5DK80pAXhCUi&#13;&#10;YdaJRLU22r4nUvrmn+Gdk4f2y1vm8mto9gAAAAAAAAAAAAAAGa3tri8r0bW0oVrq6uKsKNvbW9KM&#13;&#10;0000eaEJZYc8Yoqqpop71XJaiiu5X4dvfL2tsl7DbUeo+TZnaTXr6Uw03BVkwNvwRvKkPP8ABpQ9&#13;&#10;PDN5Idbj9U7W4+P5On8VXX0/d9N7P/03zczZk63wU9PWf0/P7n6N6N0NpPQGJp4XSODssLYS8HG8&#13;&#10;mp9OpN86pPHpTzeWMYuCys3KzrvjZU7ZfZdN0vT9Jx/7bTqYpp/nPq7axmxWgrK8cmWCqIWRCy0F&#13;&#10;1oZIfarJKyqFoIXhMOvh8Qlnh1dfCBGEIwjCMIRhEPul4/2w9h5ofXvKs1o3k+htU1eGtNLa0Pad&#13;&#10;eb6SlDuIx+dJ/dmdVpXavMwfJy+Kn5/z8XzztH/TnS9X25Wm8Fz5T+Men4x8JfmFtD2Wa52XZWOK&#13;&#10;1lg7nGxqTR5FkZOnb14Q79OrDozejuod+EH0bA1LC1K14uJO383wzWNB1XQr/wDb6lTMdJ9J/CWv&#13;&#10;Wc04AAAAAAAAAAAAAAAAAAAAAAAAAAAAAAAAAAAAAAAAAAAAAAAAAAAAAAAAAAAAAAAAAAAAAAAA&#13;&#10;AAAAAAAAAAAAAAAAAAAAAAAAAAAAAAAAAAAAAAAAAAAAAAAAAAAAAAAAAAAAAAAAAAAAAAAAAAAA&#13;&#10;AAAAAAAAAAAAAAAAAAAAAAAAAAAAAAAAAAAAAAAAAAAAAADksN8L4r6ypfjVr9hE8m/WA80phMLJ&#13;&#10;WSEsiqgAACULQyyiJYrn3vcfoZlo5oeZ2weoAAAAAAAAAAAAADsmmtJag1beciwWOrXk0vu9x1U6&#13;&#10;frzsfIyrGLR378s3C0/L1C54eLG16y0RsMwGA4m/1DxWoMtL0+Jnk9ryR9Xw/vfscvm61fv8GPuj&#13;&#10;5voGl9lcTE83M4qvl+/v+De0sssssssvRll6MssrTRvnbLrIiIjZDPL1IlKyBZC8Ly9YllBIJghe&#13;&#10;OTLBSUeq8COay0FkwyQUlMskFUwmCYWheEOGHOlaeTQe0Dsf9Nao4/I6e4rTWbn6c3EUva9SPnSe&#13;&#10;D6Zf2RbrB1zIxvLv76fm4/VuyWFnedicNfyn3fo8X6s0TqXRN7yHUOMrWe/72u5elSqepP1R/i67&#13;&#10;FzMfMo79iXzXUNMzdMu+FmRs/KXVGSwAAAAAAAAAAAAAAAAAAAAAAAG5dinNqDKfU/8APKxMz7NS&#13;&#10;vk9NQ6mrlRYgSugBMvWieQywUSkBeEJSJgiUS1Ntr+J1L66p/hmZOH9t7lrfN5NbR7AAAAAAAAAA&#13;&#10;AAAAPQmyfsbdoG1GNvkIW0dM6VqcE02osxQjCE8v0NPmjU9PNL5zRan2gwdN8ud9XSPr0dhoHYrV&#13;&#10;9d2Xtndt9Z+kev5fe/TLZdsK2f7KKElTBYyF9npqe5damy0sJ7ibxwlj1U5fJLweXh63zzUtaztT&#13;&#10;nZfnZT0jk+3aD2V0jQKduJG2v/tPP9vc3RK08ullkgiCFlllofxVldlgrKPVaBC3otBZaF5VZTK6&#13;&#10;qq0ELwmAlnh1AkIWQvDiM7p3BaqxV1g9SYmwzeJvZdy5sMlbQnkj5eCPVGHej1welnIv413xseZi&#13;&#10;YY+Xh4ufYnFzaYqpn0l/Oo+9vxsAAAAAAAAAAAAAAAAAAAAAAAAAAAAAAAAAAAAAAAAAAAAAAAAA&#13;&#10;AAAAAAAAAAAAAAAAAAAAAAAAAAAAAAAAAAAAAAAAAAAAAAAAAAAAAAAAAAAAAAAAAAAAAAAAAAAA&#13;&#10;AAAAAAAAAAAAAAAAAAAAAAAAAAAAAAAAAAAAAAAAAAAAAAAAAAAAAAAAAAAAAAAAAAAAAA5LDfC+&#13;&#10;K+sqX41a/YRPJv1gPNJCYWWWSIlkVVAAAW76F2RKssVz73uP0MyY5oeZ2weoAAAAAAAAAAAD6rKx&#13;&#10;vcldUbLH2txe3dfoUba1pb00Va66LdPfr5PS1au37nhWY2y9J6J2A1KnE3+ta3FSd37BWVbn/wC8&#13;&#10;qf7f2ufzNbiODE+LtdM7JTPnan8I+s/o9PYzF47D2dLH4uytrCzoe521rS3ZXN3bly9X4lzfLuLN&#13;&#10;izjW/BsREQ5B5vaF0wsySEi6qYWQvC0olnABaCsrR1ZJepWT1XRCy0F1oZJVJJZIKphMBaGSCyy6&#13;&#10;qj4cnicZm7GtjcvYWuRsLiXdrWt5R3pYr27tyzX4lqdkqXsexlWvAyIiYl5J2gdjZVpcfk9AV+Pp&#13;&#10;+6T6dv63Sh+iqR6/RN+11GD2hifLzvi+fav2Kqp8/SOXSfpP6/F5TvrC+xl3XsMjaXNhe20/F3Fp&#13;&#10;d0YyTyx9EXTUV0XKe/b3w4G7au2LnhXomJh8izzAAAAAAAAAAAAAAAAAAAAAbl2KfGDKfU/88rEz&#13;&#10;Ps1K+T03Bq1EkCV0AEOskZ3mkAXjkhKRMESiWpNtnNo+h9d0/wAM7Jw/tvctb5vJ7aPYAAAAAAAA&#13;&#10;AAABsDQGy/W203Jex2kcLXvpac8Jb3JVehb0fLUqR5oejuo96EWDnajh6db8TKnZ+bb6RoWqa5e8&#13;&#10;HTqdvWfSPxn+S/STZN2JWitD8my+ruI1rqWnwVZeVUPalGbzKUe7jD50/wDdg+f6p2ozMzysXhp+&#13;&#10;b7T2f/p9pml7MjUOO58o93r7/hD1pCEJYQllhCWWXuZXLvoPLdC0BMMkqsrSyQIIWSlaCsr84ZYK&#13;&#10;yj1WIWWgstDJKrJKyqFkLwmHWJZpeoFghZC8LS8Cspfzdv0C/FoAAAAAAAAAAAAAAAAAAAAAAAAA&#13;&#10;AAAAAAAAAAAAAAAAAAAAAAAAAAAAAAAAAAAAAAAAAAAAAAAAAAAAAAAAAAAAAAAAAAAAAAAAAAAA&#13;&#10;AAAAAAAAAAAAAAAAAAAAAAAAAAAAAAAAAAAAAAAAAAAAAAAAAAAAAAAAAAAAAAAAAAAAAAAAAAAA&#13;&#10;AAAAAAAAAAAAAAAAADksN8L4r6ypfjVr9hE8m/WA8wSusstKSiV1VQAAEoXjaypVliufe9x+hmTH&#13;&#10;NDzO2D1AAAAAAAAAAAbo0TsV1FqXir3L7+n8PP09+4pduqQ8yT/VqMzV7GPwWt8ul0zszmZvm5HD&#13;&#10;T8/g9ZaX0Xp3R9ryfB4+nQnn98X1XpVanrTuZycu/lVd69L6DgaZh6bb7mLHv9Xau+xpZ7N3lJSt&#13;&#10;BCYWTCzJKSLqpWQvC8ollBIJgiVo5MsFJR6rohdaC60MkqkkskFUwmAtDJKstPJdVRaCF4ShLp+s&#13;&#10;tnmldeWfJ9QY6SpcSU9y1ylt0a9P1Z/8o8zKw8/Jwq+9Ynd8ms1LR8DVbfcy439fV4l2hbBtV6M4&#13;&#10;/IY2SfUmAk7Zyyyo9tpy/SU/84c3odlg61jZfBc3VPmOr9lM/TfOscVH3c4/GGi25csAAAAAAAAA&#13;&#10;AAAAAAAAAAA3LsU+MGU+p/55WJmfZqV8npuDVKJTHMSugBMOskZYdTzSkBeEJSJgiUS1Jts+J9v9&#13;&#10;d0/wTsnD+29y1vm8nto9gAAAAAAAAAHK4XB5jUeStsPgcZfZfKXk+5bWOPtozzzfZDvfwed69ax7&#13;&#10;fi35iIe+Ni5ObejGxImap9Ie9dk/YZQhybNbV7rejzVZNIYm55vRXrS/wk/vd5xGqdrv/Tpnxn6R&#13;&#10;+r6z2f8A6a8snX5/+sfWf0+L3rhsLiNPY62xGCxtliMZZybltYY+2hJJLD0QcXcvXb9zxb8zMvrO&#13;&#10;Ni4+HZjHxIiKY9IcxL1PGebIWQJgJheCsrSywRCIWWWWgqv+DLBWURzWgQstBZalklUklZCFoIXh&#13;&#10;aHWJZYR4evrgC0BMLIWXlhw8KspfzdP0C/FoAAAAAAAAAAAAAAAAAAAAAAAAAAAAAAAAAAAAAAAA&#13;&#10;AAAAAAAAAAAAAAAAAAAAAAAAAAAAAAAAAAAAAAAAAAAAAAAAAAAAAAAAAAAAAAAAAAAAAAAAAAAA&#13;&#10;AAAAAAAAAAAAAAAAAAAAAAAAAAAAAAAAAAAAAAAAAAAAAAAAAAAAAAAAAAAAAAAAAAAAAAAAAAAA&#13;&#10;AADksN8L4r6ypfjVr9hE8m/WA8wSusssiUSuhUAABKF42sveSrLFc+97j9DMmOaHmdsHqAAAAAAA&#13;&#10;AAA5HD/C+L+saX4la/YNuzfD2bhtY5DHRko3f/ELT6Xu5fvOeydNs3eK1ul0ml9qczC8rL4qfn8f&#13;&#10;1bSxmZx+XpcZZV9+b5ShP3crR3se7j1d26+hYGp4WpW/ExJ2/d6uUeDPZu8pKVoITCyaVmWVEpWQ&#13;&#10;LIXheXrEsoJBaCsrRyZIKyj1XRC60F0wySqymWRRaEiWSCyy6qi0ELwtDrRKXQ9a7TtI6Cof8ayH&#13;&#10;GZCaTft8LYdOvN93wYeWbgZ2FpmXn1eRG7q0+q69puj0f6qeLpHP+fi8Va/25au1tx1jbVP6O4Cp&#13;&#10;0PYzHVunPL9LU65vRzS+R2uBomJhcdW+p8t1jtZqWqx4Nvho6R9Z/kNItk58AAAAAAAAAAAAAAAA&#13;&#10;AAABuXYp8YMp9T/zysTM+zUr5PTcOpq5USQJXQAmHWTyGWHUpPNKUAvCEpEwRKJak22fE+3+u6f4&#13;&#10;J2Th/be5a3zeT20ewAAAAAAAAAD0B2PF5d2GqsreWNzXtLmjh+117erGWaHTl77Xalat3rHh3Y2w&#13;&#10;9sfMysC9GThVTTVHrD9GNMbXeCFO01TSjHg6PsvZ0fR7pTh9vPL/AHXCZ3Z6ftMH4fz+fe+s9nv6&#13;&#10;m0VbMbtDGz/+aPrH6fBvGzvLS/t6V3Y3NC7tavude3qwmlj9rm67ddqrw7kbJfW8fJx8uzGRizE0&#13;&#10;z6w++Dyl7pQJgJhklUlMskEwQslZaCsr+jLBVX1WIXWgstDJBWSVlULIXhaHDwiWWHVDrBYIWQut&#13;&#10;L4ubnVlL+bt+gX4tAAAAAAAAAAAAAAAAAAAAAAAAAAAAAAAAAAAAAAAAAAAAAAAAAAAAAAAAAAAA&#13;&#10;AAAAAAAAAAAAAAAAAAAAAAAAAAAAAAAAAAAAAAAAAAAAAAAAAAAAAAAAAAAAAAAAAAAAAAAAAAAA&#13;&#10;AAAAAAAAAAAAAAAAAAAAAAAAAAAAAAAAAAAAAAAAAAAAAAAAAAAAAAAAAAAclhvhfFfWVL8atfsI&#13;&#10;nk36wHmlMJhZKyxKJXVVAAAWQvHVkSrLFc+97j9DMmOaHmdsHqAAAAAAAAAA5PCfDOI+s6X41a/Y&#13;&#10;HpxgPJ9FGrVo1JatGpUo1afudSlPzweddNNUd2rk9bV67YueLZmYlsHEa4qSbtDMScbJ+e0JOf70&#13;&#10;rT5GmRPFj/B2+l9r5jydU+MfWP0+DZVpdW15QkuLSvTuKM/ylNpblFduru3ObubF+zk2vGx5iYfT&#13;&#10;BR7wumFmSQqF1UwtBC8LyCWWAJBaCJWhkgpKPVdELrQXTDJKpKZZIKphMBaGSVaeSZ5LqquFz+pc&#13;&#10;DpawnyeoMpa4uzl6MtS4n55o+KSXupo+h7WMa/lV+Hjxtlj5efiafZ8fNqiIeQNe9kflspx2N0TQ&#13;&#10;qYSwm7XPmLqWEbieHmQ6qf75vQ63A7OWrXmZu+eno+bax24ycjyNK4aevr+35/g8z3FxcXdetdXV&#13;&#10;etc3NxUjWr3FxV3pppvHNF0tNNNFPdo5ODrrruV+Jc3ywrKsbwZIAAAAAAAAAAAAAAAAAAADcuxT&#13;&#10;4wZT6n/nlYmZ9mpXyem4R4WrlRJAldACYdZIyweaUgLxyQlImBKJak22fE+3+vKf4J2Rh/be5a3z&#13;&#10;eT20ewAAAAAAAAADfOwOH/Hs5HxYiH44MLO9iFK+T1VK1cvKXOYTUOX09c8pxN7UtozTQ4+h1yT8&#13;&#10;Heml6o/xhw80YMTJw8fLo7l+G40bX9V0G/42nVbI9Y9J/GP5L0FpbatiMrCna5uFPC38eCXjp5+0&#13;&#10;Tx4PneB3+abm86Lks7Q8jH48ffHzfbez39RNL1WIx9R4Ln38p9/p+E/GW2IRhGHDDnhFon0RMBMM&#13;&#10;kO8pKZZIEELLLLQVlf0ZYKyj1WIWWgstDJKpJKyELQQvCYCWeAJgJhZCy0vj60Sl/N2/QD8WgAAA&#13;&#10;AAAAAAAAAAAAAAAAAAAAAAAAAAAAAAAAAAAAAAAAAAAAAAAAAAAAAAAAAAAAAAAAAAAAAAAAAAAA&#13;&#10;AAAAAAAAAAAAAAAAAAAAAAAAAAAAAAAAAAAAAAAAAAAAAAAAAAAAAAAAAAAAAAAAAAAAAAAAAAAA&#13;&#10;AAAAAAAAAAAAAAAAAAAAAAAAAAAAAAAAAAAAAAAOSw3wvivrKl+NWv2ETyb9YDzCEwusssSiV1VQ&#13;&#10;AAEoXhlSrLFc+97j9DMmOaHmdsHqAAAAAAAAAA5XA/DmG+taP44K1+wieT00wHmyyqSlZA+2wyN7&#13;&#10;jK3H2NxUoVPD8Uzyu2LV+nu3WZhahmafd8XEnY2dhtcWd1u0MpLJY3H5f5OP+3/nnaPJ0y5b4rO+&#13;&#10;H0LSu1mJleVncNXy/b+b3e5Zt6G9L0pZulLNK1kbp2S6+JiY2wzQ8pIuqlZC68olmABaCJXhkgpK&#13;&#10;vquQutBZMMkFJTLJBVMJgLQpcXVtZW9a7vLmhaWtvJxtxc3NaEsksvjmmj1L001V1dyjmi5cotUe&#13;&#10;JdnZEPM2veyPxuP4/G6HoSZa89zmzd5JGFCX1Jeuf90PWdJgdnblzzM3dHT1cDq/bexZ8jSd89fT&#13;&#10;3df5zeRc9qLN6nv6mTz+Tuspe1Plbmp3MPmyy9Usvkg62xj2Ma34ViNkPnGXm5efe8fMqmZcK9mK&#13;&#10;AAxvBkgAAAAAAAAAAAAAAAAAAANy7FPjBlfqb+eViZn2alfJ6bg1cqJTAlZAC0vOiRkgqlKAXhCU&#13;&#10;iYIlEtSbbPifb/XlP8E7Jw/tvctb5vJ7aPYAAAAAAAAABv3YFD/jOfj3oYyT8bBzvYhSt6llayXn&#13;&#10;K6qq0BaHdtMa8zumI06NvW5bjJe6xd5Nwywhw8+5Hrk7/Vzc/VFrs7SMXNjvTuq6uw7P9tdY0CYs&#13;&#10;0z3rf/WfpPp+X3PROmNd4HU8JKNvXjZ5KMvTxl5zTxj39yPVPDmj1c/B1wg47O0vLwZ23N9PV9x0&#13;&#10;Dtdo/aCnuY07K/8ArPP3dfd79ju8Gsl1UssCEQslZaCq8MsOFWUfgsQstBZMc2SVWUysqhaCF4TD&#13;&#10;viWcEhCyF3TNcbRNF7N8RHNa0z1lhbSbh5NTrTb1WtGHBwy0qcOlPHnh1Q5u/wADLwtPzdRveDhU&#13;&#10;zM/zm1era3peh4391qlUUx85/COcv58H3R+QgAAAAAAAAAAAAAAAAAAAAAAAAAAAAAAAAAAAAAAA&#13;&#10;AAAAAAAAAAAAAAAAAAAAAAAAAAAAAAAAAAAAAAAAAAAAAAAAAAAAAAAAAAAAAAAAAAAAAAAAAAAA&#13;&#10;AAAAAAAAAAAAAAAAAAAAAAAAAAAAAAAAAAAAAAAAAAAAAAAAAAAAAAAAAAAAAAAAAAAAAAAAAAAA&#13;&#10;AAAHJYb4XxX1lS/GrX7CJ5N+sB5hCYXWWSSiWRVUAABKF4ZUqyxXPve4/QzJjmh5nbB6gAAAAAAA&#13;&#10;AAOX0/8ADuG+taX41a/YRPJ6YYDzZZepSUrIAAHPYfUOSw80stvW4228Ozr88v8A6MXIw7ORvq5t&#13;&#10;zpmv6hpc923O2npP06NtYXVONy+5S3+SXs39UrzdfqzeF/FocnBv4/FO+H0jSu0OBqkdyidlXSfp&#13;&#10;1dnYLerIXXlj4hLKCQTBErRyZYKSeq6IWWgumGSVSUyyQVTDS2vNuOlNHRrWNjP/AEiztPochsK3&#13;&#10;a6c30lT/AChwx9DdYGiZeZ5le6lzGr9rNO0zyrXFX0jl75eM9Z7R9V67uN/OZCbkUlTftsRZ9ChJ&#13;&#10;93vx8s3DF2WHp2Lg07LMb+vq+X6prmo6vXty53dI5fz8XRWc1AAAADG8GSAAAAAAAAAAAAAAAAAA&#13;&#10;AA3LsU+MGU+p/wCeViZn2alfJ6bh1NXKiSBK6AEw6yRlh1KJSgF4QlImCJRLUm2z4n0Prun+Cdk4&#13;&#10;f23uWt83k9tHsAAAAAAAAAA9AbAYf8V1DHvwx9P8UWDnezClb1HK1kvKVlULQFoWXhK0sYwjCMIx&#13;&#10;hGHS+1FURMbJIqqoq79HNtnS+1bL4ji7XNS1M1YS9Hjpp+3yw5vCj3ff7rn5+6c7naBYyPMxd0/L&#13;&#10;9n0vs9/UvUMDZja1tro6/wDKP19+/wC96FweocPqG25Tib2ldSy8HHUuqeSPP3UvXDqj6XJZGJkY&#13;&#10;dfh5EbH2zSdZ0zWsf+502qJj5x+Mc4c28G0WgrK/oywVlEc1iFloLLQyw+xSSUoQtBC8ckw6xLND&#13;&#10;qB8WUyuLwePustmcjY4nF2VPjbzI5K6lp05Jerhmnm5oL27V2/c8KzEzMvG/kWMSzORlTEUxzmd0&#13;&#10;PAu13s3rGzhdYTZHZS5G556M+scxbRhSl5uuhRjzzR86fghww7maHO7vSexVyvz9WnZHSPrP6fF8&#13;&#10;f7S/1Ys2onE7Nxtn/tPL3R6+/wCEvzu1LqjUWscvc53VGZyGdy917te5G4jNNwd6WXvSyw70sOCE&#13;&#10;PE+hY2Lj4drwMWIiHxLP1DO1TJnM1Cqaqp9ZdZVeoAAAAAAAAAAAAAAAAAAAAAAAAAAAAAAAAAAA&#13;&#10;AAAAAAAAAAAAAAAAAAAAAAAAAAAAAAAAAAAAAAAAAAAAAAAAAAAAAAAAAAAAAAAAAAAAAAAAAAAA&#13;&#10;AAAAAAAAAAAAAAAAAAAAAAAAAAAAAAAAAAAAAAAAAAAAAAAAAAAAAAAAAAAAAAAAAAAAAAAAAAAA&#13;&#10;AAAAAAADksN8L4r6ypfjVr9hE8m/WA80phMLJWWJRK6qoAACULwypVliufe9x+hmTHNDzO2D1AAA&#13;&#10;AAAAAAAczp34ew31lT/Erc9hE8npZgPNkl6lJSugAAWl5xWWUlMbuTueG1nkMdGSje72RtPpJu2S&#13;&#10;/e7/ANrWZOmWrvFa3S63Su1mZh+Vm8VPz/f3/FtPF5nH5elxtlcSzzS+60JuaeX0waG/j3seru3X&#13;&#10;0bT9SwtSteLiTt/OHLy+R4tgzAAtBC8MkFJV9V4ELrQWTDpOsdo+lNC0N/N5DevZ6e/b4iy6def7&#13;&#10;veh5ZuCDLw9Oys6rZZjd19Gq1TW9P0mjblTv6Rz/AJ+LxtrzbfqvWMK1jZ1P6PYKp0OQWFbp1Jfp&#13;&#10;KnXH0Q4Iel2GBomJh8de+p8w1ftXqOpx4Nvho6R9ZaXbpy4AAAAADG8GSAAAAAAAAAAAAAAAAAAA&#13;&#10;A3LsU+MGV+p/55WJmfZqV8npuDVyokgSugBMOskZXmlIC8ISkTBEolqTbZ8T7f67p/gnZOH9t7lr&#13;&#10;fN5PbR7AAAAAAAAAAPQewCH/ABHUkfFZUvxTMHO9mFK3qCDWS8pWQqtBC8dVl4SmCJRK6FH1WV9e&#13;&#10;Y26pXthc17O7o+53FvU3Yw8no/i8rtq1fo8O9G2GXhZ2Zp2RGVg1TTVHrDeel9sMOCnZ6qo7sYdH&#13;&#10;2Ys6X+JTh/GXx9zBy+d2emPMwfg+x9nf6oWrmzF7Qxsn/tHL3x+nwhvSzu7S/t6V3Y3NC7ta3uVx&#13;&#10;bVYTSx73NGDmLluu1V3Lm6X17HyLGVYjIxZiaZ9Y3w+2DyekLQIXWgstDJBWSVlULIXhaHX18Al5&#13;&#10;O2udl5oLZ/C6xGlpqOutVScNLisfc+1KM30laHdcHzZOHqjCMZXV6T2Sz8/zcrho+c+79fm+b9pP&#13;&#10;6k6Po23G0/zLn3co/GfpHyfmVtI2va+2rZDlusM3WuralVjUsMJadrtaHX7nS6uHn4N6PDNGHXGL&#13;&#10;6Vp2kYGlW+5iRv6+svg+u9pdY7RXvF1OrbHpEboj8I+vP72s2zaABgYrYgAAAAAAAAAAAAAAAAAA&#13;&#10;AAAAAAAAAAAAAAAAAAAAAAAAAAAAAAAAAAAAAAAAAAAAAAAAAAAAAAAAAAAAAAAAAAAAAAAAAAAA&#13;&#10;AAAAAAAAAAAAAAAAAAAAAAAAAAAAAAAAAAAAAAAAAAAAAAAAAAAAAAAAAAAAAAAAAAAAAAAAAAAA&#13;&#10;AAAAAAAAAAAAAAAAAAAAAAAAOSw3wvivrKl+NWv2ETyb9YDzCEwusssSiV1VQAAEoXjkyissVz73&#13;&#10;uP0My0c0PM7YPUAAAAAAAAABzem/h/D/AFjJ/FS57CJ5PSjBebJL1KSldAAAtKKyywCEizJRrVre&#13;&#10;rJWoValCtT7irSn4IwVqoprp7tfJ62b97HueNYmYlsbC69nkjJQzcm/L+f28nP8Ael/0/Y02TpP/&#13;&#10;ADxvg7vSu2f/AKdW+MfWP0+DaFrd217RkuLSvSuKFTualKfhaWuiu3V3K+bvLF+zk2vGx5iYfQq9&#13;&#10;kwRK0MsPKpJ6uJzmocJpmxnyWeyVtjLOTo8bcT91HxSy9c0fJB64+Peybnh2I2yx8vNxcGz4+ZVE&#13;&#10;Q8m667IjJZHjsdoqhPiLObtc+Zu5IRrzepL1Sfvj6rrcHs/bt+Zm756ej51q/bW/e8jSt0dfX9v5&#13;&#10;yebLm5uLyvWuruvWurq4qcbXubmrvTTTeOaaLo6aaaKe5RycNXXXdr8S5vmWBZQAAAAAABjeDJAA&#13;&#10;AAAAAAAAAAAAAAAAAAbm2KfD+V+qP55WHmfZq18npmXqayebzWIEroAIAzQeaUgLwhKRMqJRLUm2&#13;&#10;z4n0Pryn+Cdk4f23uWt83k9tHsAAAAAAAAAA9D9j/D27qaPitaP8ZmBncoUrenINbLylZCq8Eer0&#13;&#10;jkleBMESiV0KACEufwOpMzpu55Tib2pb700Jq9tNz05/Wl6o+nrh3owYmXhY2bT3L8N9onaHVtAv&#13;&#10;eLp1WyPWPSfxj683ojSu1fDZiFO0zPF4TIx4JeMq1O0Tx8k/g+ibyc8XIZ+g5WN5ljip+b7f2d/q&#13;&#10;JpOr7MfUOC59/Kfwn0/CfjLbMGhh9FWgstDJBWSVlUNM7U9vWzzZJQnpagynLs/GlxlrpbEcFS5m&#13;&#10;4eDgjPDh4KcvP1zxhww6uHqbjS9C1DVqtuPGynrPL93M9oO2Gidm6O7m1ba/+sb5/b3+5+Yu1vsn&#13;&#10;Nom1PlOMhc/0U0lW4ZP6OYW4j2yXn5q9XmmqdfPDoyc0Oj330zSezOn6X5ntV9Z+ken5vgfaTt9r&#13;&#10;faHbYie5a/6x6/jPr8o+55xdG4YAABgYrYgAAAAAAAAAAAAAAAAAAAAAAAAAAAAAAAAAAAAAAAAA&#13;&#10;AAAAAAAAAAAAAAAAAAAAAAAAAAAAAAAAAAAAAAAAAAAAAAAAAAAAAAAAAAAAAAAAAAAAAAAAAAAA&#13;&#10;AAAAAAAAAAAAAAAAAAAAAAAAAAAAAAAAAAAAAAAAAAAAAAAAAAAAAAAAAAAAAAAAAAAAAAAAAAAA&#13;&#10;AOSw3wvivrKl+NWv2ETyb9YDzCEwusskJZFVAAAFkLwySiJYrn3vcfoZlo5qvM7YPUAAAAAAAAAB&#13;&#10;zumfjBh/1+RS57CJ5PSTBebJKpKV0AAC8orLJAISLAAORxuUv8VW4+wualCb5SXwZvWleF+xav09&#13;&#10;26zcHU83TLni4c7PyltXC66sbzdoZTcx9z+W+Sm+3wf+edosnTLtvis74fRtJ7X4Wb5Odw1fL9vf&#13;&#10;8Xd61zb21vUu7m4oW9rRpcdWua9Xdkll8e94msimqqruU83X1V27dHi1zuedNc9kNjMZx2O0XQkz&#13;&#10;F7L2ufMXUsYUJY+ZL1z/ALoel0OD2eu3fMzd0dPVw+rdtLFifB0vinr6fv8Al+LybndRZvU19Pks&#13;&#10;9krnJ3k/ylxPzSw+bLL1Sw8kHV2Mexi2/DsRsh86y83Lz73j5lUzLhXuxQAAAAAAAAGN4MkAAAAA&#13;&#10;AAAAAAAAAAAAAABubYp8P5X6o/nlYmZ7CtfJ6Zg1cvNYgSugBMOtEjLBRKQF4QlImCJRLUm2z4n2&#13;&#10;/wBd0/wTsnD+29y1vm8nto9gAAAAAAAAAHonsfvfOqP0Fv8AxnYGdyhSt6ah3mtl5SsqhaAtCy8J&#13;&#10;TLwIlEroUAShK0BeEwWRLvmltoGf0vGnQo1fZDFyf9V3k/RhDm7ibrk/Dz9UWoztHxM3j5Vdf1dl&#13;&#10;2d7daz2f2WNvft/9Z+k+n5fc9H6X13gNUyyUrW45Lkoy9PF3nNP3+Hd708Obvd7rhBx2dpeVgztu&#13;&#10;cur7x2e7X6N2io7uJVsr/wCs8/393v2M+s9faP2d4mbNayz1jhLLn5PyifhqVZvm0qcOGaePP4MI&#13;&#10;vDDwMvULvg4cTMttq2s6ZouP/danVFNP5/hHOfc/OHa32Z+qNTQucLs2t7jR+En4aU+cr8Eb6rDn&#13;&#10;h0eDhlo9fg8M3N3UOp9E0nsbjY3nalxVdPT93wztH/VHPz9uLoUdyjr/AMp/T8/veJ7i4uLuvWur&#13;&#10;uvWurq5qxr3FzcVYzTTTR54zTTR54xdpTTTRT3KOT5XXXXdr8S5vmWFZQAAABgYrYgAAAAAAAAAA&#13;&#10;AAAAAAAAAAAAAAAAAAAAAAAAAAAAAAAAAAAAAAAAAAAAAAAAAAAAAAAAAAAAAAAAAAAAAAAAAAAA&#13;&#10;AAAAAAAAAAAAAAAAAAAAAAAAAAAAAAAAAAAAAAAAAAAAAAAAAAAAAAAAAAAAAAAAAAAAAAAAAAAA&#13;&#10;AAAAAAAAAAAAAAAAAAAAAAAAAAAAAAAAOSw3wvivrKl+NWv2ETyb9YDzSmEwslZYlErqqgAALd9C&#13;&#10;7JL1CssVz73uP0My0c0PM7YPUAAAAAAAAABzumfjBh/1+RS57CJ5PSTBebLKpKVkAAC0orLLAISL&#13;&#10;AAJgiUS1TtA2y6Q0DLVta9x7L56WXoYPHVOGaEfpJuqn/HyM/D0zJy+KN1PVscHScrOnvU7qeryL&#13;&#10;meyE1zn73dydaSbTctTet9MW9aaWlJ50PP8ALH9kHQW9Dw7Ud637XV1F3SYuYMYUVTsj793w5O6Y&#13;&#10;LVGH1DT9oXHtiWXeq2VfmqS/YxL2PdsTx8nIZmn5WDVsvRu6+jsLwYIAAAAAAAAADG8GSAAAAAAA&#13;&#10;AAAAAAAAAAAAA3NsU+H8r9UfzysPM+zVr5PTUOprJeaSBK6ACHWSMzzSkBeEJSJgiUS1Jts+J9v9&#13;&#10;d0/wTsnD+29y1vm8nto9gAAAAAAAAAHorsfvfOqf0Fv/ABnYGdyhSt6Zg1svKVkKrQQvCy6UwRKJ&#13;&#10;XQoAlCVoC8LQWRLHc3NtZW9a7vLihaWltSjXubm5qwlkklhzxmmmjzQgRE1Vd2nmiKaqqu7TzeCt&#13;&#10;s/Z0aZ0rNc4TZPQoavz9Gfi5tTXHDCxozQj10+DgmrRhwd7dk6o703U6vTeyt7JjxNR3U9PX9na6&#13;&#10;N2Sy7tcZWdM0x93P9vzeO8d2UurtT5ea82t5PJapu7jtf9JatXeqyS8MeCWMnVuQ4fB4OCHei31f&#13;&#10;ZrFxrXc0uIpjo3PaLsvf1S5/e49czXs5VTM/CZ/n4PQOJzGLztlSyOIvrbIWVbuK9tU4YcPij4o+&#13;&#10;SPO0l21cs1+HdjZL5hk4uThXvAyomKnIqMcAAAABgYrYgAAAAAAAAAAAAAAAAAAAAAAAAAAAAAAA&#13;&#10;AAAAAAAAAAAAAAAAAAAAAAAAAAAAAAAAAAAAAAAAAAAAAAAAAAAAAAAAAAAAAAAAAAAAAAAAAAAA&#13;&#10;AAAAAAAAAAAAAAAAAAAAAAAAAAAAAAAAAAAAAAAAAAAAAAAAAAAAAAAAAAAAAAAAAAAAAAAAAAAA&#13;&#10;AAAAAAAAAAAOSw3wvivrKl+NWv2ETyb9YDzCEwusssSiV1VQAAFkLwy95KssNz73uP0MyY5oeZ2w&#13;&#10;eoAAAAAAAAADndM/GDD/AK/Ipc9hE8npJgvNlUlKyAABaUVllgEJFgHWdUaw05o2w9kNRZS3x9H5&#13;&#10;ClNz1KkfFJJ1zPexjXsmvuWYe+Pi38qvw7EbZeMNoPZEai1FCtjdKS1tNYefoTXUs/tqpD1oe5/d&#13;&#10;5/OdJh6NZs8eRvn5OrwdCsWJ8TK3z8nnGaaaeaaeeaaeeebemmmbvluh0ERERshSKVZ5r0q1WhUk&#13;&#10;rUKtSjWpTb9OrSn4Iwj6SYiqNlSlVNNdPdr5Nr6d2n17fi7TUMk1zR7mXI0JOnD1pfC/562sv6dF&#13;&#10;XFYc5ndn6K/Mwt09G57G/ssnbyXdhc0bu3qdzVoztTXRXbq7tfNyt6zdx7nhXo2S+tV5AAAAAAAA&#13;&#10;MbwZIAAAAAAAAAAAAAAAAAAADc2xT4fyv1R/PKw8z2Fa+T0zL1NZLzWTAlZACZetE8hlh1KJSAvH&#13;&#10;VCUiZetEolqTbZ8T7f67p/gnZOH9t7lrfN5PbR7AAAAAAAAAAPRXY/e+dU/oLf8AjOwM7lClb0zK&#13;&#10;1svKVkKrQR6rxyWXSmEOtEoldCoIEJWgeq0POW2Tsodm2x6S4x9zeQ1NrCnJHitKYSvCM8k3Bzcf&#13;&#10;U55aUOrr4Zufmli3em6Hm6lx07qes/Tq3ul9n8/VZ79G6jrP06vyd2v9kXtJ2y3FSjnsn7GaahV3&#13;&#10;7TSOGmjJby8EeaNTv1ZvLNw8Ee5hL1O/07RsLTY22o21dZfSNL0LA0qO9ZjbV1nn+zQszbw3cKLL&#13;&#10;Of09qfO6VvYX+CyNexrR4OOkk55J4eKeSPNM8L+NZyaO5ejaws7TsLUrXg5lO2P5yertE7c8HnOJ&#13;&#10;sNSy0dP5Sbocq3/a88fWj3H3ubznM5ejXrPHj74+b5pq/Y3Mw/O0/ip6ev7+74N7SzSzSwmljCaW&#13;&#10;bpSzS9UYNM4yYmJ2SkQAAAwMVsQAAAAAAAAAAAAAAAAAAAAAAAAAAAAAAAAAAAAAAAAAAAAAAAAA&#13;&#10;AAAAAAAAAAAAAAAAAAAAAAAAAAAAAAAAAAAAAAAAAAAAAAAAAAAAAAAAAAAAAAAAAAAAAAAAAAAA&#13;&#10;AAAAAAAAAAAAAAAAAAAAAAAAAAAAAAAAAAAAAAAAAAAAAAAAAAAAAAAAAAAAAAAAAAAAAHJYb4Xx&#13;&#10;X1lS/GrX7CJ5N+sB5hCYXWWWRKJXQqAAAlC8MorLFc+97j9DMtHNDzO2D1AAAAAAAAAAc7pn4wYf&#13;&#10;9fkUuewieT0kwXmyy9SkpWQAALSisssAjk+e8vLTH21e9v7q3srO2p8bcXV1WhJJLL44zRTTTVXV&#13;&#10;3aOa9NNVdXdo5vLG0Dsk7S04/GaCoS31z7nPqC9pdql/RyeF6Y83ki3+HolVXmZfLo6LC0GuvzMz&#13;&#10;dHR5EzOby2oL+tlM3kLrJ39f3S5u6u9H0eSHkdHbtW7NHh2o2Q6izZtWKPDsxshxEy0PaFErIilS&#13;&#10;UCERTCYchiszk8Jc8qxl3UtqnyksvczetL31btm3ep7tx45OJj5dvw8iNsN4ac2l43JcXa5ji8Xe&#13;&#10;9zx+92qb7fB+39rTZGn3LfFa3w5HP0C/Y8zF3x8/3bNhHhhzNc5/lulIgAAAAABjeDJAAAAAAAAA&#13;&#10;AAAAAAAAAAAbm2KfD+V+qP55WHmewrXyemodTWTzeaUwJWQAmXrRIyqJSAvCEpEwJRLUm2z4n2/1&#13;&#10;5T/BOyMP7b3LW+bye2j2AAAAAAAAAAeiux+986p/QW/8Z2BncoUremZWtl5SshVaCF4StHJK0CUS&#13;&#10;uhQB0LaDtP0Nsuw8c1rbP2mHt5uHkdrN0q1aaHg0qUOlPHnh1c0O/GHWy8PBys+74WLG2Wbg6fl6&#13;&#10;jd8HEjbL8tds/Zr621zyrB7PpLrQemKnDSnvqVb2/Xl86pLzUoeSTn86PU73TOy2Liebm8VXy/d9&#13;&#10;G0rsliYnnZ3FV8v39/weI5556k81SpNNPPPNGeeeebhjGLp9kRuh10RERshUSrMmEwossARBsbRe&#13;&#10;1XU+ip6dtRreyeGlm6eHvqkYywh3+Lm65P4c/VFgZemY2ZHendV1c/q/ZzTtWjv1xsr6x9ev83vX&#13;&#10;2jNpemNbU5KePuuSZWEm9Ww19wS1IePd708PR9sIOWy9OycOdtzl1fL9W7P6hpFXevRtp6xy/ZsB&#13;&#10;gtGAAwMVsQAAAAAAAAAAAAAAAAAAAAAAAAAAAAAAAAAAAAAAAAAAAAAAAAAAAAAAAAAAAAAAAAAA&#13;&#10;AAAAAAAAAAAAAAAAAAAAAAAAAAAAAAAAAAAAAAAAAAAAAAAAAAAAAAAAAAAAAAAAAAAAAAAAAAAA&#13;&#10;AAAAAAAAAAAAAAAAAAAAAAAAAAAAAAAAAAAAAAAAAAAAAAAAAAAAHJYb4XxX1lS/GrX7CJ5N+sB5&#13;&#10;pITCyyyxKJXVVAAASheGZKssNz73uP0MyY5oeZ2weoAAAAAAAAADndM/GDD/AK/Ipc9hE8npJgvN&#13;&#10;ll6lJ5pWQAALSistM6/246V0Xx9hZzy6hz9Poex9jW6FOb6Wp3vRDhi2eJpeRlcVW6ltsHSMnK46&#13;&#10;t1LxPrXaNqvXlzxudyE3I5J9+1xFp0KFP7vfj5Y8MXU4uFj4lOy1zddh4GNh07LMb+rojLZoSKRV&#13;&#10;haFErIilSUCER6kwmGNZYB3DTutszp2MlKnU5Zj/AAsfczc33Y+Cxb+HZyN882sztJxc7iq3VdW+&#13;&#10;NPaww2o5JZbWtye93e2Y+55p/u/OaS/iXseeLk43O0vKwJ23N9PV2pjNaAAAAAxvBkgAAAAAAAAA&#13;&#10;AAAAAAAAAANy7FPh/K/U/wDPKxMz2Fa+T03DqauXmlMCVkAJgSMrzSkBeEJSJgiUS1Jts+J9v9d0&#13;&#10;/wAE7Jw/tlrftPJ7aPYAAAAAAAAAB6J7H6PtrVEPHQofxnYGdyhSt6ala2XlKyFVoIXhZeEphFEo&#13;&#10;l8mTymNwthdZXMZCyxWMsaMbi9yGRuZadOnLDvzTTc0IJot13a/Dt75Ldu5dr8O1G2X56bZuzpx9&#13;&#10;hyvAbHbWTKXkOGhV1plraMKMkfHQox554+dPwS83czQdjpnZSuvztS3R0/V2+ldj66/O1TdHSPrL&#13;&#10;809Tap1HrLMXWf1VmshnsxeTdvv8lcRnm4O9LD5ssO9LDghDxO5x8exi2vBx42Q+gY2Nj4lrwMaI&#13;&#10;iHAPaXuhRICIphMMaywADDFeEL0qtSjUp1qNSelWpTwqUqtKfgjLGHVGESYiqNlSKqaa6e7Vyegt&#13;&#10;D7esrieJx+radXNY+XgpyZOl74kh53eqfum8sepoczRLV3zMXdPycTq/YzGyfP0zhq6en7fk9W4P&#13;&#10;UGF1LYyZHB5G3yNpN0Zp6E3PLHxTS9csfJFzN6xex6/DvRsl82zMHL0+94GZTMS5h5MRgYrYgAAA&#13;&#10;AAAAAAAAAAAAAAAAAAAAAAAAAAAAAAAAAAAAAAAAAAAAAAAAAAAAAAAAAAAAAAAAAAAAAAAAAAAA&#13;&#10;AAAAAAAAAAAAAAAAAAAAAAAAAAAAAAAAAAAAAAAAAAAAAAAAAAAAAAAAAAAAAAAAAAAAAAAAAAAA&#13;&#10;AAAAAAAAAAAAAAAAAAAAAAAAAAAAAAAAAAAAAAAOSw3wvivrKl+NWv2ETyb9YDzSmEwslZYlErqq&#13;&#10;gAALIWjYySiJYrn3vcfoZlo5oeZ2weoAAAAAAAAADndM/GDD/r8ilz2ETyekmC82WXqUlKyAB07V&#13;&#10;+vdMaHtOU5/IyUas8m9a46h0q1T1ZP8APqZONiX8qru2YZWLh5GXX3bEPGGvtu2qNW8fj8TNPpvB&#13;&#10;T9Dk9pW7dUl+kqf5S/vdPh6TYxuO5vl1OFo2PjeZd31NGtq3LHFaFoQJESKTIhaFErIilSeaBCI9&#13;&#10;SYTDGssAREqyzz055alOeaSpJNvyTyTc8IpmImNkp2RVHdnk2ppvahfWPF2melnyNr3Mt5J7rL/u&#13;&#10;/i1eRp1FfFZ3S5zP7O2b3mYe6enp+zeGNyuOzFtLd427o3dD51Obq8k0O809y3Xaq7tzm5DIxr+L&#13;&#10;c8LIjZLkFHgAAAxvBkgAAAAAAAAAAAAAAAAAAANzbFPh/K/VH88rDzPYVr5PTUOprJeaSBK6ACHW&#13;&#10;TyGZ5pSAvCEpEwRKJak22fE+h9eU/wAE7Jw/tvctb5vJ7aPYAAAAAAAAAB6I7H/33qf9WofxnYGd&#13;&#10;yhSt6bla2XlKyFVoIXhZeEvKm2Xsttnmy3lWHxVWTW2saPDSmw2JuocTRm+nrc8JYw5+jLvTc3PC&#13;&#10;HW3+m9nszUPMr4aev6Q6LS+zWdqPm18NHWfpD8qtqe2/aJtgv+U6vzU82OpVeNx+nMdw07Sj6tPh&#13;&#10;55ufupozTeV32n6VhabR3caN/X1fRdO0jB0uju4sb+vq1I2LZqRWhaFUpQ80gKx4EwmFFlgCIMMV&#13;&#10;0ISAOXwufzOm72TI4PI3ONu5PlKE3NND5s0vVNDyR5njesWcijw70bYY+VhYufZ8DLiJh6q0Pt9x&#13;&#10;eU4nHavp0sLfzcFOTKUeHk88fO78n75fLBzGZol21x4u+Pm+b6x2KyMfz9L4qenr+/5vQbmHKgAA&#13;&#10;AAAAAAAAAAAAAAAAAAAAAAAAAAAAAAAAAAAAAAAAAAAAAAAAAAAAAAAAAAAAAAAAAAAAAAAAAAAA&#13;&#10;AAAAAAAAAAAAAAAAAAAAAAAAAAAAAAAAAAAAAAAAAAAAAAAAAAAAAAAAAAAAAAAAAAAAAAAAAAAA&#13;&#10;AAAAAAAAAAAAAAAAAAAAAAAAAAAAAAAAAAAAAAAAOSw3wvivrKl+NWv2ETyb9YDzSQmFlllpUSiV&#13;&#10;0KgAAJQvDLKKyxXPve4/QzLRzQ8ztg9QAAAAAAAAAHOaa+MGH+sJFLnsInk9JsF5ssvUpKXxZPKY&#13;&#10;3DWVbI5a+tcdY2/u11d1t2WCaLdd2ruW98r27dd2vuW98vKOvuyOqT8djdBUOKk7ifUN/Q5/+6p/&#13;&#10;7v7roMTRYjjy/g6LD0P/AJ5nweVb/IX2Uu69/kry5v725n3693d1ozzzfbF0FFFFunuUcnSUUUW6&#13;&#10;O5b3Q+RdcBjitC0IEiJFIqwtCiyyIpUlAhEUwmGNZYAEscVvRaEKJffjcpkMRcy3eNu61pXl8OlN&#13;&#10;1+mHfUuW6LtPducnjfxrGVb8LIjbDd+m9qNle8XaZ+STH3PcS31P3Kb0/N/g1F/Tq6OKxvhyGf2d&#13;&#10;vWvNwt8dPX9216dSSrJJUpTyVKdSXfp1Kc3DCMGsmJidkuamJpnu1c1hADG8GSAAAAAAAAAAAAAA&#13;&#10;AAAAAA3NsU+H8r9UfzysPM+zVr5PTMvU1kvNYgSugAgSMzzSkBeOSEpEw6yUS1Jts+J9v9d0/wAE&#13;&#10;7Iw/tvctb5vJ7aPYAAAAAAAAAB6I7H/33qf9WofxnYGdyhSt6bla2XlKyFWr9pu2XZ/skxvLtY5u&#13;&#10;lb3ValGpj8FZdsuq/qU/F503BL5YM7B0zM1G53MaN3X0bPT9LzdTr7mLG7r6Pyz2y9l5tA2lwu8N&#13;&#10;p+erofR9XhozWGMuvbNeT6atDgjwR+bJwQ5+CO91u+0zs7iYXmXuKr5fB9G0rsxhYHm3+Kv5e6Hk&#13;&#10;WLo4dPPJCVQGOK0LQgShWUiBWZMJhRZYABhjD7F4EJQAiPiQmGNC79SXy18BAAAAAAAAAAAAAAAA&#13;&#10;AAAAAAAAAAAAAAAAAAAAAAAAAAAAAAAAAAAAAAAAAAAAAAAAAAAAAAAAAAAAAAAAAAAAAAAAAAAA&#13;&#10;AAAAAAAAAAAAAAAAAAAAAAAAAAAAAAAAAAAAAAAAAAAAAAAAAAAAAAAAAAAAAAAAAAAAAAAAAAAA&#13;&#10;AAAAAAAAAAAAAAAAAAAAAAAAAAAclhvhfFfWVL8atfsInk36wHmkhMLLLJJRLIqqAAAlC0M3eSiW&#13;&#10;G5973H6GZMc0PM7YPUAAAAAAAAABzemvh/D/AFhJ/FS57CJ5PSbBebRWvNvWnNLwr4/AcXqTNSdD&#13;&#10;tFX2vTj50/hfdbPF0m9kcd3dDc4ej38jjvboeOdV611JrS95bqDJVbvc97WknRpU/UkdHj4tjFp7&#13;&#10;tmHUY2JYxae7Zh1NkwyYUWWBKAUitC0IEhIpFSFoUWWRFKkoEIimEwxrLAAljistCFEgKTJhaHaN&#13;&#10;O6xzWm5920r8dZb29Ux9zzyfZ81j38SzkRxc2vz9KxM+Nt3n1b+03rrC6jhJRkqchyU3/V91Pzx9&#13;&#10;Sbwv4+RpMjCvY++d8OIz9Hy8HinfT1d0YjUsbwZIAAAAAAAAAAAAAAAAAAADc2xT4fyv1R/PKw8z&#13;&#10;7NWvk9Mw6msl5rECV0AJh1okZYKJSAvCEpEwRKJak22fE+3+vKf4J2Th/be5a3zeT20ewAAAAAAA&#13;&#10;AAD0R2P/AL71P+rUP4zsDO5QpW9A57UWC0pirrOaky+PweIs5N65yGSuoSSQ8UOGPXGPeh1xYVqz&#13;&#10;dyLnhWI2yWrF7JueDjxMy/OjbH2ctxccqwWx20mtaPPRqa1zFr04+WhQm7n1p+fzYdbstN7KxHm6&#13;&#10;l8P1n9HdaV2OiPO1X4R9Z/T4vzzy2YyufyN3l83kr7L5W+q8deZHJXU1SpPN45ppueLsbdu3Zo8O&#13;&#10;1GyHdWrVqxb8KzERDjY9T0h6Qxx760JnkqlUBjitC0IJShRICsUwmFFlgAGGP2LwISgBEfKhMMaF&#13;&#10;36kvlr4CAAAAAAAAAAAAAAAAAAAAAAAAAAAAAAAAAAAAAAAAAAAAAAAAAAAAAAAAAAAAAAAAAAAA&#13;&#10;AAAAAAAAAAAAAAAAAAAAAAAAAAAAAAAAAAAAAAAAAAAAAAAAAAAAAAAAAAAAAAAAAAAAAAAAAAAA&#13;&#10;AAAAAAAAAAAAAAAAAAAAAAAAAAAAAAAAAAAAAAAAAAAAAAAAAAA5LDfC+K+sqX41a/YRPJv1gPNK&#13;&#10;YTCyVliUSuqqAAAlC8MqVZYrn3vcfoZkxzQ8ztg9QAAAAAAAAAH242+9jb+0yHE1LjkdeFzxFLrm&#13;&#10;RNPejupiIqnZLUW0jarrXUtxcYq7krabxP8A2Laz93L9JU8P8Ld4WDi2qfFo3z1dfpun4VqjxrXF&#13;&#10;PVphs21lAgSljWWBIDHFaFoQJCRSZWFoUSsqlSQQiKYTDGssACWOPWstCFJSAxxWheEJJVhHgjzC&#13;&#10;k/e3VoDVuqruvTx9Wzr5ywkm3Kl7Um4JqUPXj3XojztPn42Lbp8SN0uU1nTNPt0ePRPdq6dfc3g0&#13;&#10;DmAAAAAAAAAAAAAAAAAAAAG5tinw/lfqj+eVh5n2atfJ6ag1jzSQJXQAmHMSMsOpRKUAvCEpEwRK&#13;&#10;Jak22fE+h9d0/wAE7Jw/tvctb5vJ7aPYAAAAAAAAABzljtSzWy3B6iyWndKVNV5q/oU6Vnbco3ad&#13;&#10;Pd3uGeeWHTn7qHRl54+OHWvaw7Obei3kVbIZun4uLl5MWsurux/P5vfn7tH2oa72n5ebJa2zd3kK&#13;&#10;tGpNyPGdxQoebTpQ5pfT3UeDnjF3WFgYmDb7mLD6vp+nYWn2u5hx7+vva6ZrYAIilMMUVoTKEqgM&#13;&#10;ce8tC0ISlDzlICsUwmFFlgCPUDFN1rxyFUoARFCYY0Lv1JfLXwEAAAAAAAAAAAAAAAAAAAAAAAAA&#13;&#10;AAAAAAAAAAAAAAAAAAAAAAAAAAAAAAAAAAAAAAAAAAAAAAAAAAAAAAAAAAAAAAAAAAAAAAAAAAAA&#13;&#10;AAAAAAAAAAAAAAAAAAAAAAAAAAAAAAAAAAAAAAAAAAAAAAAAAAAAAAAAAAAAAAAAAAAAAAAAAAAA&#13;&#10;AAAAAAAAAAAAAAAAAByWG+F8V9ZUvxq1+wieTfrAeYJhdZZaVEoldCoAACyF4ZBWWK5973H6GZaO&#13;&#10;aHmdsHqAAAAAAAAAAA4/I4uwy1Dk+QtqdxT/AHwelu7ctVd629rGRexq+/ZnZLUOe2d3tnv3OHmn&#13;&#10;v7b82+Uh/ubexqNFfDe3S6TE1q1d4MndPya3nkmpzTSTyzSTyd3JO2UTExthuomJjbCneTCYUWWB&#13;&#10;IDHFZaECREikyIWhRKyIpUlAhEepMJhjWWAAY49afReOSFUgKTJhaGe0srvIV5LWytq11cVO4o0J&#13;&#10;OGKK66LdPfr5K3btuzR4l2dkNy6b2VSy8Xd6kqb/AIXsZbVPxz/6ftabJ1b/AIY3xcrndoJny8L4&#13;&#10;txWtrbWVCnbWdClbW9Lo06NCnwQg01VdVdXer5uauXLl2vxLm+X0KqAAAAAAAAAAAAAAAAAAAANz&#13;&#10;bFPh/K/VH88rDzPs1a+T01DqayXmkgSugBMOeJPIZnmkAXhCUiYIlEtSbbPifQ+vKf4J2Th/be5a&#13;&#10;3zeT20ewAAAAAAAAAADX+r9m2m9Xyz1rq35DlIy9DK2MsIT8Pnw6p/t5/LBsMPUsnDnZTvjo3Gm6&#13;&#10;5nabPdtztp6T/Nzytq/ZnqTSE1SvXoeyGJl7nK2MkYywh58vXJ/DyxdVh6njZkd2ndPR9C03XcHU&#13;&#10;o7lG6rpP83tetg3SI8HfSljistKqVAGOK0LQglKFJSAiKYTDGssAAwx6483AvHIQlACIoTDGhd+p&#13;&#10;L5a+AgAAAAAAAAAAAAAAAAAAAAAAAAAAAAAAAAAAAAAAAAAAAAAAAAAAAAAAAAAAAAAAAAAAAAAA&#13;&#10;AAAAAAAAAAAAAAAAAAAAAAAAAAAAAAAAAAAAAAAAAAAAAAAAAAAAAAAAAAAAAAAAAAAAAAAAAAAA&#13;&#10;AAAAAAAAAAAAAAAAAAAAAAAAAAAAAAAAAAAAAAAAAAAAAAAAOSw3wvivrKl+NWv2ETyb9YDzCEwu&#13;&#10;sssiUSuhUAABKF4ZRWerFc+97j9DMtHNDzO2D1AAAAAAAAAAAAAdczelsTnZd66ocVdeBe2/NOyb&#13;&#10;GVdsTw8mbi5+RiTst8ujS+f0Zl8Jv1tzltjL/W7fvetL3m6x8yzf3erp8PU8fK4eUunR8jNbMEgM&#13;&#10;cVoWhAkRIpFWFoUWWRFKkoEIimEwxrLAAlSKfRaFVUkIb0d2Xugmdm+WytO7NMnlOLuctv4qx7ri&#13;&#10;ppe2zfZ4P2/sa3I1O1a4bW+WjzdesY/l42+fk3lh8FisFb8nxlpTt5flavXPN60zR3r92/V3rrks&#13;&#10;nLyMyvv5E7XLvFjAAAAAAAAAAAAAAAAAAAAAANzbFPh/K/VH88rDzPYVr5PTMvU1kvNYgSugAgSM&#13;&#10;zzSlILQhKRMESiWpNtnxPt/run+Cdk4f23uWt83k9tHsAAAAAAAAAAAAiaWWaWMs0ITSzdGaWbqj&#13;&#10;A5b4ImYnbDSusdi2DznG3uBjTwWTm4Z+Jkk7RPHyy+D939jd4etX7HBkb4+bqdM7U5eJ5WZxU/P9&#13;&#10;3l/Uelc7pa6jaZvH1bWMfcbjrpz+rP1R/i6jGyrGVT37Eu/wdQxNQt+Jizt/N1qLKZ8qpUQCkVoW&#13;&#10;hCUoeaQFZkwmFFlgAGKPp4V4FUoARMhaGNCz9SXy18BAAAAAAAAAAAAAAAAAAAAAAAAAAAAAAAAA&#13;&#10;AAAAAAAAAAAAAAAAAAAAAAAAAAAAAAAAAAAAAAAAAAAAAAAAAAAAAAAAAAAAAAAAAAAAAAAAAAAA&#13;&#10;AAAAAAAAAAAAAAAAAAAAAAAAAAAAAAAAAAAAAAAAAAAAAAAAAAAAAAAAAAAAAAAAAAAAAAAAAAAA&#13;&#10;AAAAAAAAAAclhvhfFfWVL8atfsInk36wHmEJhdZZZEoldCoAACULxvZZeoVliufe9x+hmWjmh5nb&#13;&#10;B6gAAAAAAAAAAAAAAOhZ/QOLyu/cWO7jL2bpdqk7XN6ZWwx9Qu2uGvfDb4esZGPwXd8NMZfAZTB1&#13;&#10;eKyFtNTlm9yuJOeSb0TN1ZyLV+nbbdPjZePl096zLh3sylJkwtCqUhIpMrC0KJWRFKkoEIimEwxr&#13;&#10;LAAMcVvReHbNPaLzWoppalCjyWw8K/uuaX7vzmDk5lnH3Vc2uzdUxcLhq31dG99PaKwunoSVaNLl&#13;&#10;d/4V/dS9L7sPBaLIzb2Runk5HN1XKzeGrdT0dvYbWgAAAAAAAAAAAAAAAAAAAAAAANzbFPh/K/VH&#13;&#10;88rDzPs1a+T0zCPDBrJeayYErIATAkZnmkAXhCUiYIlEtSbbPifb/XdP8E7Jw/tvctb5vJ7aPYAA&#13;&#10;AAAAAAAAAAAB8d/jrHK2tWxyVpb31nW91t7mlCaWK9u5ctV+Ja3S9bN69j3PFsTMS85ay2Ex7bf6&#13;&#10;Nr8PhzYS9q/4dSP8Jv2ukwte/wDXm/F2+mdrv/Tqnxj6x+nwecb/AB99i7qrY5G0uLG7odGrb3VK&#13;&#10;Ms0PsdJbuW7tHft74dnavWr9vxbMxMPkXerHFZaEEpQrKRArMmEwossAR6ogxR4F4FUoATLTqVZ5&#13;&#10;KVKnPVq1J4SU6dOXhjGPihBWZiI2ynbFMd6rk3zonYPmcxxN/qmpVwWOm4J5bGX3xPDyw6pPt5/I&#13;&#10;5/O16zZ8vF3z8nI6r2uxcbydP4quvp+72U418yAAAAAAAAAAAAAAAAAAAAAAAAAAAAAAAAAAAAAA&#13;&#10;AAAAAAAAAAAAAAAAAAAAAAAAAAAAAAAAAAAAAAAAAAAAAAAAAAAAAAAAAAAAAAAAAAAAAAAAAAAA&#13;&#10;AAAAAAAAAAAAAAAAAAAAAAAAAAAAAAAAAAAAAAAAAAAAAAAAAAAAAAAAAAAAAAAAAAAAAAAAAAAA&#13;&#10;AAAAAclhvhfFfWVL8atfsInk36wHmlMJhZKyxKJXVVAAAWQuyCssVz73uP0My0c0PM7YPUAAAAAA&#13;&#10;AAAAAAAAABhr29C6oz0LmjTr0KnRqUq0nDCK1NVVE96nmtRXXbq79HNqzP7Nqc+/c4Cpxc/dex9x&#13;&#10;Pzfdm/1bXH1KY4ch0GHrkxwZnxaivbO6sK89te29W2ryd1TrScDcW66LlPeo5OktXbd6jv2p2w+R&#13;&#10;d6iJFIqwtCiyysUqSCERTCYY1lgHK4rCZPOV+T420qXE3ylTwZfWmeV2/asU966x8jKsYlHfvzsb&#13;&#10;s07s0xuN4u5y+5lL2XpcTu9ql+zwvt/Y0eTqd27wWd0OWzddv3/Lxt0fNsyWXdhuy9GWXoyyytXz&#13;&#10;aKZmZ2ykAAAAAAAAAAAAAAAAAAAAAAAAAG5tifw/lfqj+eVh5v2atfJ6ah1NZLzSmkSsgAh1kjM8&#13;&#10;0pAXhCUiYEolqTbZ8T7f67p/gnZGH9t7lqObye2j2AAAAAAAAAAAAAAAAdc1HpLAarteS5uwpXO7&#13;&#10;L2i5l6NST1Z+uH8PIycbLyMSvv2JZuFqOZp9zxMWdn5PLWstiudwPG3uCjUz+Ll6fF05O3yQ8snh&#13;&#10;emX9kHVYWt2L/Bf3T8nf6Z2oxMvysvhq+X8/FpKeEZZoyzQjCMrexvh1UTExthUShSUgKxTCYUWW&#13;&#10;AIgxTda8chVKGzdF7KdT6xjSuZKPsVhp/wDra/pxhCaH0cvXP/DytVm6ti4XDO+ro0WqdoMDTPLn&#13;&#10;fV0j69HrfR2zXTGi5JKlha8rym723MX3BNU8u73pIej9sXI5up5WbOy5y6PnWp65n6pPduzsp6Ry&#13;&#10;/dsBrmnAAAAAAAAAAAAAAAAAAAAAAAAAAAAAAAAAAAAAAAAAAAAAAAAAAAAAAAAAAAAAAAAAAAAA&#13;&#10;AAAAAAAAAAAAAAAAAAAAAAAAAAAAAAAAAAAAAAAAAAAAAAAAAAAAAAAAAAAAAAAAAAAAAAAAAAAA&#13;&#10;AAAAAAAAAAAAAAAAAAAAAAAAAAAAAAAAAAAAAAAAAAAAAAAAAAAclhvhfFfWVL8atfsInk36wHmE&#13;&#10;JhdZZaVEoldCoAACULwypVliufe9x+hmTHNDzO2D1AAAAAAAAAAAAAAAAAAcZlMPjczQ5PkbWncS&#13;&#10;eBN4UvqzPW1euWau9be+Pk38Wvv2J2NNZ/ZzkLDfucRNPkrTuuI+Vl/3N1j6lbucN7dLp8PW7N7g&#13;&#10;yd0/JreaWaSaaSeXdml6M0szZTvjbDeRMTG2GOZEc14USsiKVJQIRFMJhe3tri8rSW9rQq3Ner0a&#13;&#10;dGjT4YxKqqaKe9XyK7lFunv3N0Nuad2Xzz7l1qKpxcvdexttU5/vTf6NRk6rEcOM5zN16I8vC+Lc&#13;&#10;NnZWmPt5LWyt6Vrb0+4pUZOCDTV113Ku/Xzczcu3L1fiXZ2y+pRQAAAAAAAAAAAAAAAAAAAAAAAA&#13;&#10;AABubYp8P5X6n/nlYeZ9mrXyemoNZLzSmBKyAEw6yRmeaQBeOSEpEwRKJak22fE+h9d0/wAE7Jw/&#13;&#10;tvctb5vJ7aPYAAAAAAAAAAAAAAAAABrjWOy/TOsIVLitQ9jcvN3OWsZIQmjHz5eqf+PlbLC1XKwu&#13;&#10;GnfT0bvTNfztM4Kd9PSfp0eT9YbNdTaNnnq3lty3Fwm7XlrGWMZPvw65I+n9sXXYep4ubGyjdPR9&#13;&#10;D03XMHU47tudlXSf5va+Z0826ECsyYTCiywBEHYtNaO1Dq+75Lg8fVuYSze2Lufo0qfrT9X2dfkY&#13;&#10;+Tm42HR3r8sDP1LD0234mXOz83q3RWxHT+nuJvs5xeoMtLwT7tan2iSPmyeF6Zv2Qcnna5kZPBY3&#13;&#10;U/N891TtVmZnlYnDT8/5+DdsIQhCEIQhCEGjcrzSAAAAAAAAAAAAAAAAAAAAAAAAAAAAAAAAAAAA&#13;&#10;AAAAAAAAAAAAAAAAAAAAAAAAAAAAAAAAAAAAAAAAAAAAAAAAAAAAAAAAAAAAAAAAAAAAAAAAAAAA&#13;&#10;AAAAAAAAAAAAAAAAAAAAAAAAAAAAAAAAAAAAAAAAAAAAAAAAAAAAAAAAAAAAAAAAAAAAAAAAAAAA&#13;&#10;AAAAAAAAADksN8L4r6ypfjVr9hE8m/WA8whMLrLJJJZFVAAAEoXhlSrLFc+97j9DMmOaHmdsHqAA&#13;&#10;AAAAAAAAAAAAAAAAAA6xntJYjPyzT3FHk954F9bc032/OZVjLvY+6nkz8PUsnDnZRy6NIag0ZmMD&#13;&#10;GarPT5ZYS/122k/FDwW7x8yzf3RzdZhapi5nDG6ro6czG0RFKko6xDYOn9neVy+5cZDfxdj3XbZO&#13;&#10;2TeiX/Vr8jUbVnht75afM1nHxuCzvqbuw2n8TgaPE421kpTTe63E/PPN6ZmkvZF3Iq23HLZWZkZd&#13;&#10;Xevy5p4MUAAAAAAAAAAAAAAAAAAAAAAAAAAAABubYp8P5X6o/nlYmZ7CtfJ6Z7zVy81iBK6AEkjK&#13;&#10;80pAXhCUiUSiWpNtnxPt/run+Cdk4f23uWt83k9tHsAAAAAAAAAAAAAAAAAAArPJJUkmp1JZZ5J5&#13;&#10;dyeSeXmimJmJ2wmJmmdsNGaz2H4XNcdfabmp4LJTdPku77Xnj6vgfZ+xvMPXL1ngyd8fN1ml9q8r&#13;&#10;F8rO4qfn+7y3qHS+d0td8izmPrWVT5GrNzyT+pN1RdRj5VjKo79idrv8PPxNQt+LiTth16ZkwzYU&#13;&#10;WWfdj8bf5a7pWGMs7i/vK/uVta0t6Z53LluzR4l2dkPK9fs41vxr8xEPSei9gksOJv8AWlfe8OXB&#13;&#10;2Nb/ABKn+Uv7XNZuv/8Arwvi4XVO2Ez5Ol/GfpH6/B6QsMfY4u1pWOOtLexs6Eu7StrWluywc3cu&#13;&#10;V3a+/c3y4e9eu5Fzxb8zMvsUeYAAAAAAAAAAAAAAAAAAAAAAAAAAAAAAAAAAAAAAAAAAAAAAAAAA&#13;&#10;AAAAAAAAAAAAAAAAAAAAAAAAAAAAAAAAAAAAAAAAAAAAAAAAAAAAAAAAAAAAAAAAAAAAAAAAAAAA&#13;&#10;AAAAAAAAAAAAAAAAAAAAAAAAAAAAAAAAAAAAAAAAAAAAAAAAAAAAAAAAAAAAAAAAAAAAAAAADksN&#13;&#10;8L4r6ypfjVr9hE8m/WA8whMLrLJJJZFVAAAEoXhll6hWXAaj1FhdPWU1XL5ChZ8p7Ra0p+7nm82V&#13;&#10;7WbN29VstvWzj3r9Wy1DQLMQAAAAAAAAAAAAAAAAAAAAAiMOGHODXmoNneLym/cY3dxd7N0t2STt&#13;&#10;c33e99jY4+o3bXDc3w3eFreRj8F/fHzayt9nupa9/NZVLWS2p0+7vqtTtfB5vjbOrUMam334by5r&#13;&#10;ODTZ8Wmdv3Nv6f0Rh8DuVuL5dkJf65cy9Xqy95qMjOvX+HlDm8zVcnL4eVPR3JhNYAAAAAAAAAAA&#13;&#10;AAAAAAAA79ofZnq/aFd8Rp7GTzWklTi7vL3fQoU/Wn8fkhwzeRhZmo4uDT3r87+nq3Ok6DqWsV7M&#13;&#10;WOHrPL+fg3ZqvsVtT4nGUb3TWWttS3dKhvZDGTUOJn3vouGPBN9vBFp8btLjXbncyI2Q6nUOwGVZ&#13;&#10;seJp9Xen1jl8P3eYL6wvsXd17DJWd1YX1rU4q5s7yhGSeWPqxdHRXRcp79vfDgr9i9jXfByImJjq&#13;&#10;+RZ5AAAAAAAANzbFPh/K/U/88rDzPYVr5PTPeayXmsQJXQAkkZXmlIC8ISkSiUS87bZdeaRu5JdC&#13;&#10;2ecsr3VVtdQyt7ibOffmpU5ej2zg7mbtkvR7pssTEyaaP7uqOFmU4WVTjf3lUcLz6y3mAAAAAAAA&#13;&#10;AAAAAAAAAAAAA+DJYvHZmzq2GVsre/s63ulvc0t6D0tXblmvxLU7Je1jIv41zxseZiXmrWmwWrT4&#13;&#10;6/0ZW4+Tu5sJe1elD9HU7/om/a6XC16J8vN+LutL7X0z5OqfGPrH6Os6O2G5/NTyXWo41NP43e9w&#13;&#10;nl7fP6JfB9Mf2MrM1zHsx3MbfPyZ2p9rMPFjw8Hiq+X7vU+nNJ4DSdpyTB4+jaSze73HXUn9afri&#13;&#10;5XJy8jLr79+Xz7O1HM1G54mXO38nY2MwgAAAAAAAAAAAAAAAAAAAAAAAAAAAAAAAAAAAAAAAAAAA&#13;&#10;AAAAAAAAAAAAAAAAAAAAAAAAAAAAAAAAAAAAAAAAAAAAAAAAAAAAAAAAAAAAAAAAAAAAAAAAAAAA&#13;&#10;AAAAAAAAAAAAAAAAAAAAAAAAAAAAAAAAAAAAAAAAAAAAAAAAAAAAAAAAAAAAAAAAAAAAAAAAAAAA&#13;&#10;AAAAAHJYb4XxX1lS/GrX7CJ5N+sB5hCYXWWSSiWRVUAABguru0sLereXtzQtLWhJv17i5q7ssqaa&#13;&#10;aq6u7TzelFNVc92jm88a029ULfjsfoyjLc1e49m7yl0Ifo5O/wDa3OLpMzx5PwbzF0aqrjy/g85V&#13;&#10;crkszmrfIZW9uL+8rXcnGXFzU4fCbqLdFu13LfJvYt27VnuW90PQjnHDgAAAAAAAAAAAAAAAAAAA&#13;&#10;AAAAAAAAAAAAAAAAAAAAAAAOYweAzWpchRxWBxl3lchX7i2tKXD9s3zYeWLyvX7OPb8W9OyGVh4O&#13;&#10;XqF7+3w6ZmXszZz2L9hZ8RlNoNxLkbn3STT1hV4KUv6Sp1zeiXm8sXJ5/aOury8HdHV9M0bsNj2P&#13;&#10;P1binp6fv+X4vW9lZWeNtaFjj7S2sbK1p8VbWlnQhJJLDxSywctXXXcq79zfLv7dFFqjw7e6IfW8&#13;&#10;3tDpWs9nWkNf2nJtS4mlc1adPctcnQ6Fel6tT/LuWbh6hlYNXex53fJrdR0nT9VteFnUxP5x73iT&#13;&#10;aH2NGrdL8fkdL8Zq3CydPirel7apw86n4f3P7rscDtDi5Pl5PDV8nzDWOw2dh+dpvHT09f393wea&#13;&#10;55J6c81OpLNJPJ0J5J+86CJiY2w4aqmqiruV81RAAAAAADc2xT4fyv1R/PKw8z7NWvk9My9TWTze&#13;&#10;ayYErIATL1onkMqiUgLwh0XXm0vRezXGeymsM3bY2Sf3pZd1XreSnT7qb+DMxMLJzbnh40bWZhYG&#13;&#10;Xn3PDxY2vza2tdl3rLWnKsPoqWvorTdTtXKKFb27Wl86pD3P0Sf3na6f2dxsbzMriq+TvdM7MYmJ&#13;&#10;5uXxVfJqjYfNNPrDITzzTTzz4Cpvz/8AeU2Trm7C2R1W7VRs0yIjrH1erXJPnYAAAAAAAAAAAAAA&#13;&#10;AAAAAAAAAAAAAAAAAAAAAAAAAAAAAAAAAAAAAAAAAAAAAAAAAAAAAAAAAAAAAAAAAAAAAAAAAAAA&#13;&#10;AAAAAAAAAAAAAAAAAAAAAAAAAAAAAAAAAAAAAAAAAAAAAAAAAAAAAAAAAAAAAAAAAAAAAAAAAAAA&#13;&#10;AAAAAAAAAAAAAAAAAAAAAAAAAAAAAAAAAAAAAAAAAAAAAAAAAAAAAAAAAAAADksN8L4r6ypfjVr9&#13;&#10;hE8m/WA8whMLrLJJJZFVAAGotZ7YdO6Y46zx80udzEn9Xtava5I+fO2ONpt6/wAVe6G0xNKv5HHc&#13;&#10;3Q8p6p1tqLWFxx2Zvpp6Ek/tfH0OjSk9WV0FjFs40bLTpcbEsYtOy1zdTZDJfVY+/rL9bk/ErX7C&#13;&#10;tfsS9KOZcIAAAAAAAAAAAAAAAAAAAAAAAAAAAAAAAAAAAAAAAAAyUqVWvUp0aNOetWqz8XSpUpOG&#13;&#10;MYomYiNsrUUV3Ku5b3y9ObO+xpz+e4jJa0qVtN4qbtkuMkl9tVIejqp/b0vNc7n9obFny8PfPy/d&#13;&#10;3mjdiMnJ8/VeGnp6/t+f4PbGl9Iab0Zj5cZpvFW2MtvlpqUvTqR+dPP3U0fS5HJysjLr8TInbL6b&#13;&#10;hYGHp1nwMKmIh2iVjSzGRQWgLwvL1oSzA1PtA2M6I2hyVa+SsPY7Nze55/FdCr9/8p95s8HVszAn&#13;&#10;u25209JaPVuz2mazTtyY2VdY5/v73hbaHsF1voLj72W2/pDp6l0/ZnFUe4l+lp91J+HznZ4Gt4ed&#13;&#10;wcqukvlms9j9U0rzrXFR1j6w0i3DkwAAAAG5tinw/lfqj+eVh5n2atfJ6a7zWS80pgSsgBPfJGV5&#13;&#10;pcflsvisFj7nLZrI2WKxlnT426v8hcwp05IetFe3buXq/DtRtle3auXq/DtRtl4N2s9mhRo8pwuy&#13;&#10;e15RV9yqavy1t0IfoKMev0z/AN11+ndmpmPE1D4Ox03srM+dqXw/Wf0eAM/n83qfJXOZ1Dlb/M5W&#13;&#10;793vshc788f+fE66zatWKPDsxsh2lizax6PCsREQ4R7MhubYb8br/wDs9U/xKbTa5/s/e5rtV/jP&#13;&#10;fH1ernJPnQAAAAAAAAAAAAAAAAAAAAAAAAAAAAAAAAAAAAAAAAAAAAAAAAAAAAAAAAAAAAAAAAAA&#13;&#10;AAAAAAAAAAAAAAAAAAAAAAAAAAAAAAAAAAAAAAAAAAAAAAAAAAAAAAAAAAAAAAAAAAAAAAAAAAAA&#13;&#10;AAAAAAAAAAAAAAAAAAAAAAAAAAAAAAAAAAAAAAAAAAAAAAAAAAAAAAAAAAAAAAAAAAAAAAAAAAAA&#13;&#10;AAAAAAAADksN8L4r6ypfjVr9hE8m/WA8whMLrLLIlEroVdP1VrnTmj6G/lr321NJ2jG23Sqz/dZG&#13;&#10;Pi3smdlvkysbDv5U7LXJ5U1ntb1FqrjbO1n9hMNP/UrOr054fSTt/jafZx+KrfLpMTTLGNxVb5an&#13;&#10;mbGGzhVKQH1WPv6z/W5PxK1+wrX7EvSjmXCAAAAAAAAAAAAAAAAAAAAAAAAAAAAAAAAAAAAAAAAN&#13;&#10;wbPdimsdfzUbulb+wuAn7rOZKl0ZofRSdc/4fK1Wdq+Jg8M76ujptH7Lajqvm1cNHWfpH8h7o0Bs&#13;&#10;h0ds9pyVcZZcuzPF7tbPZHpVfufMh6P3uLztVy8+dlzdT0fUtJ0HTtIp/wBNHF1nm2lBrW8hdZZe&#13;&#10;REpZFBZC8LyiWYAFkSv6NCbQ+x20Trfj7/GUpdKZ+p0+XYyh2qpN9JR/zl3W7wNfzMPgu8VP89XK&#13;&#10;ax2R0zVvNp4a+sfWP5Lwrr7ZJrbZ1Wm9ncZNVxfGblDPY7tlvN97wfRNwO0wtUw8+PJnf09XyvV+&#13;&#10;zeqaNPeyI209Y5ft72s2waAAABubYp8P5X6o/nlYeZ7CtfJ6a7zWS80kCV0AJRI8ubWOyt0PoHlO&#13;&#10;J05NS1nqin2riLG49rUZvpKvf9WT/wALe6f2fysvzL/DT83SaZ2bzM3zL/DT835r7RNq+udqGQ5d&#13;&#10;q3M1bqhSqb9liLboW1H1Kf8An3TtsLT8XAo7mPH6u8wtNw9Ot9zGjf19Wt2czUEJhRZdubYb8br/&#13;&#10;APs9U/xKbTa5/s/e5rtV/jPfH1ernJPnQAAAAAAAAAAAAAAAAAAAAAAAAAAAAAAAAAAAAAAAAAAA&#13;&#10;AAAAAAAAAAAAAAAAAAAAAAAAAAAAAAAAAAAAAAAAAAAAAAAAAAAAAAAAAAAAAAAAAAAAAAAAAAAA&#13;&#10;AAAAAAAAAAAAAAAAAAAAAAAAAAAAAAAAAAAAAAAAAAAAAAAAAAAAAAAAAAAAAAAAAAAAAAAAAAAA&#13;&#10;AAAAAAAAAAAAAAAAAAAAAAAAAAAAAAADksN8L4r6ypfjVr9hE8m/WA8whMLrLOPymXxmDs6mQy19&#13;&#10;b2FpS+WuKi9Fu5dq7lvmvbtXL1Xct83mzWW3S8u+NsNIUZrG37j2XupO2TepL4LdY2k008eTz6N7&#13;&#10;i6PRTx5W+ejz7cXNxd16tzd161zc15+MrXFxU3ppm2iIpjZS3dNNNMd2nkwJSotC0ISkB9Vj7+sv&#13;&#10;1uT8StXsK1+xL0o5lwgAAAAAAAAAAAAAAAAAAAAAAAAAAAAAAAAAAAAADt+kNC6o1zfch05i615u&#13;&#10;Te2bybo0aXrz9UP4sXKzcbDo7+RLZ6bo+oatc7mHG7r6Q9sbPex10xpfiMjqbitUZuTtnF1qXtan&#13;&#10;HzZPD9M392DkM7XsnJ8vH3U/N9R0fsfp+nedlcVfyj8I/V6Nkhuw3ZfutBO91sssFCEwIXhdZZeV&#13;&#10;EpZFBZC8Ly9YlmABZEr+jMrCIUr0KF1Rq21zRpXFvXp8TXoV6e9LNL4l4qmme9TzTMRVHdq5PLe0&#13;&#10;XsW9N6g4/JaKr09LZaftnsbU57SeP8af3ej5ro8DtJkWPLzOKPn+7iNY7C6fnR42ncFXy+Hp7vg8&#13;&#10;Pav0HqzQl9yDVGGusbPP72ue6pVPUqQ6MzscXNxc2jv407XyzU9G1HSLvh51Oz7/AEn3uoMpqwG5&#13;&#10;tinw/lfqj+eVh5nsK18npmXqayXmsQJXQ1PtL20aD2WWs02o8pLVy09LjLPTuN7Zc1Pu+BL503A2&#13;&#10;GDpmXn1bLMbuvo2Wn6Tm6jVssRu6+j82Nq3ZLa82l8pxltW/orpWr0PYTFXHTqS/TVfD9HNL5Hba&#13;&#10;foeJg+ZVvq6/o77Tez+Fp/mVb6uv6PObct9DEQtUqlQEwxrLNzbDfjdf/wBnqn+JTabXP9n73N9q&#13;&#10;v8Z74+r1c5J86AAAAAAAAAAAAAAAAAAAAAAAAAAAAAAAAAAAAAAAAAAAAAAAAAAAAAAAAAAAAAAA&#13;&#10;AAAAAAAAAAAAAAAAAAAAAAAAAAAAAAAAAAAAAAAAAAAAAAAAAAAAAAAAAAAAAAAAAAAAAAAAAAAA&#13;&#10;AAAAAAAAAAAAAAAAAAAAAAAAAAAAAAAAAAAAAAAAAAAAAAAAAAAAAAAAAAAAAAAAAAAAAAAAAAAA&#13;&#10;AAAAAAAAAAAAclhvhfFfWVL8atfsInk36wHmrPPJTknqVJ5adOn0555+8mImZ2QmImZ2Q0lrHbXi&#13;&#10;cTxtjpqSnmshL0OWfISf722xtMuXOK9uhuMbS7lziv7oeZM9qLNaku+W5q/rX1b5PjO5l9WXvN7Z&#13;&#10;s2rFPdtN9Zs2rFPctOBekshCoApN1rQtCEpAfVY+/rL9bk/ErX7CtfsS9KOZcIAAAAAAAAAAAAAA&#13;&#10;AAAAAAAAAAAAAAAAAAAAAA+/GYvJZm9oY7E2N1kb+5m3aFpZ0IzzR+xS5ct2qPEuzsh74+NkZd3w&#13;&#10;MaJmp642e9jLw8Rk9oNz9JLpvHV/8WrD+En95y2f2j2eXg/F9E0fsRRT5+r756R9Z/T4vXOLxWNw&#13;&#10;tlQxuIsLXG2FtLu0bSzoQllh9jlbl25er8S7O2X0CzZtWLfhWIiIhyaHutKiUSyQUITAheF1ll5U&#13;&#10;SlkUFkLwvKJZQSCyF45MsqsIjmusssiV4fFlcPis9YV8XmsdZ5TH3Pu9lfW8J5Ipt3btivxLM7Je&#13;&#10;N6xZyLfg34iaZ6vHe0bsTqFblGU2b3vJqnun9GctX6H/AHVXveif+86vT+1Ex5eofGP0fPNZ/p/Z&#13;&#10;u+fo07J6Ty90+n85PF2e09nNMZGridQ4q9xGRo93a3tDd+2X50PK6+zfs5FvxbE7YfMc3AzNOvf2&#13;&#10;+bTMS2bsT+H8r9UfzyvDN+zYVfJ6Zl6msnm83X9T6t03ovFVs1qnM2OFxtH+sXlXuo/Nkl65pvJB&#13;&#10;74+PeyrnhWI2y9sfGv5dzwseNsvz72r9mLmcvynDbMrargMdN2qfUt9T9sz/AKOTuaf75vVdjp/Z&#13;&#10;u3b8zO3z09Hbab2WtW/N1DfPT0eJby8vMjdXF9f3VzfXt1V4+6vLyvGeeeb5000et1NNNNFPco5O&#13;&#10;uooot09yjdD5llkTIWhiCVUqoITCiy7c2w343X/9nqn+JTabXP8AZ+9zXar/ABnvj6vVzknzoAAA&#13;&#10;AAAAAAAAAAAAAAAAAAAAAAAAAAAAAAAAAAAAAAAAAAAAAAAAAAAAAAAAAAAAAAAAAAAAAAAAAAAA&#13;&#10;AAAAAAAAAAAAAAAAAAAAAAAAAAAAAAAAAAAAAAAAAAAAAAAAAAAAAAAAAAAAAAAAAAAAAAAAAAAA&#13;&#10;AAAAAAAAAAAAAAAAAAAAAAAAAAAAAAAAAAAAAAAAAAAAAAAAAAAAAAAAAAAAAAAAAAAAAAAB92Lq&#13;&#10;SUcnjq1Sbcp0r6nUqf3lao207IRPJsDV20rTmkpZ6Nav7I5XwMXZT9L783gqY2Deyd8boZWLp+Rl&#13;&#10;b43Q8tat2iai1dPPTu7jkeM+TxVlzSfe+c3+NhWMaNtPN0eNgWMWNtHPq6EzWUgTDGmV0KACq0LQ&#13;&#10;qlID6rD39Z/rcn4la/YVr9h6Ucy4QAAAAAAAAAB8te9tLarb0bi4pUKt17242ful6aK6o71L0otX&#13;&#10;LlM1URuh9SjzAAAAAAAAAAAAAAAAAAAAAATCG9HdlExEzOyHoXZ/2POptUcRkdR8bpjCT9Pcr0vb&#13;&#10;NSHm0/A9M37ItFna7j43l4++r5Oz0jsbmZnnahw0/P8Ab3/B7U0joXS+h7LkWncXRtN+Xdur2fpV&#13;&#10;qvrz9/8Ag5DKzcnMr79+X0zA03C0y14OFTsh3SXqYUs9aAmFlll5VZRLJBVMJErrLskispXVFkPR&#13;&#10;eUGUEgsiV/RmVhELLLLIXjkyqSj1WQu6xqzSelNXYqtY6uxePyOOo05q3GXvR4rzpanXJ6WViZWT&#13;&#10;i3e/izMSxM3BwtQseBnUxNP3/wA3PBWPx2zfSO0DNWmjdYezWIlwlSrdXF9uy06O7PLwyy1+5q9+&#13;&#10;PDwftfQLFzPycSKsunZO3+bvR8E7R4OkYmb4Oi1TVH5fhPr/ADe0TtU7L7TunYXOG2d0aGqszL2q&#13;&#10;fN1/edOPm9+r+HyuiwOzl6/5ubujp6/s9tN7MX7/AJudujp6/s/PXV2ttVa7ys+Z1Zmr3M303ufK&#13;&#10;Z+hTl+bTk7mSX0Oxx8XHxLfhY8bIdvjYmPh2/Cxo2Q6pMyYZMKLLAImQtDEEqpVCEwxrLtzbDfjd&#13;&#10;f/2eqf4lNptc/wBn73Ndqv8AGe+Pq9XOSfOgAAAAAAAAAHH22Vxt3d3mPtr23rX2Pn3L2zlqdOT0&#13;&#10;y/a9KrV2iiLlUbpe1ePft24vVxOyeTkHm8QAAAAAAAAAAAAAAAAAAAAAAAAAAAAAAAAAAAAAAAAA&#13;&#10;AAAAAAAAAAAAAAAAAAAAAAAAAAAAAAAAAAAAAAAAAAAAAAAAAAAAAAAAAAAAAAAAAAAAAAAAAAAA&#13;&#10;AAAAAAAAAAAAAAAAAAAAAAAAAAAAAAAAAAAAAAAAAAAAAAAAAAAAAAAAAAAAAAAAAAAAAAAAAAAA&#13;&#10;AAAAAAAAAAAAAAAAAAAAAAHXcvpjG5bfqTScmu5v61Q/mZNnKu2t3oz8bUL+Pw84avy+msniYzT1&#13;&#10;KXKLX87t+r7za2cm1e3Rzb/HzsfJjh5uushkKrQmFCV0KACq0LQqlID6rD39Z/rcn4la/YVr9iXp&#13;&#10;RzLhAAAAAAAAAAGq9qHuGH/S1P5W20r2pdDoHt1e51LB64y2I3KNeb2RspfkbifpQ9WZlZGDZu76&#13;&#10;d0tll6TjZPHRuluHC6mxOdl9qV9y48Ozr807T3sa7Y9vk5jKwMnEnzY3dXYGOwwAAAAAAAAAAAAA&#13;&#10;AAAAAGy9C7KNXa+qyVMbZ8ixG/u1s5kejS+78+Po/c1+bqeLgxsuc+jfaT2c1HVp79uNlHWfp1e3&#13;&#10;dAbGNIaEhRu6dD2az0n/AF1kqfPLH6OTqk/F5XG52r5WdPcndT0fT9J7O6dpMd+1G2vrP06Nvwax&#13;&#10;v4ShZllVlK6ErLLLyolEskFEwkSusuySKyldAtBVeOS8ollBILIldllVhEc11llkLxyZe8pKPVpn&#13;&#10;aRt10Ts5lrWdxdezeopO40/iqvSlj9LP1U/xea22n6LmahPfjdT1lz+s9p9L0WnuXp219I5+/o8A&#13;&#10;bRdtOttpFSpQyd97G4Lf7Tp7F9Gl9/8AKfedzgaRh6fG21G2rq+R612q1TWp8O5Pdo6R9ev5fc1B&#13;&#10;VpUq9KpRr06dajWk4urSqycMs0G1iZpnvU83OUV1W6u/Rzaa1RsdxuQ4y705VlxV3N/UavuM3+xu&#13;&#10;sXWblHBk74dRgdprtry87fHX1efczgMxp+55Jl7GtZ1fk9/uZvVm77oLN+zkU9+zO12ONl4+Zb8X&#13;&#10;GnbDhZnvDJhRZYBE3UhaGIgqVSqd4SxrLNzbDfjdf/2eqf4lNptc/wBn73N9qv8AGe+Pq9XOSfOg&#13;&#10;AAAAAAAAAHiPaReXeP2kZ+8sbmvZ3VC7kno3FtV3Zodrl77t9NoouabTRXy/d9U0O1bvaJTbuxtj&#13;&#10;Z9Xe9JbdLq2jSstXW/LKPcey9lT4KkPXk6pvs/ewMvQqauPE3fc1Oo9kqLnm6bOyekvRuIzWKz1p&#13;&#10;Jf4e/t8haz/KW8/V5Jod6Pkc5esXbFfh3o2S4nJxcjDueDkxMS5R5McAAAAAAAAAAAAAAAAAAAAA&#13;&#10;AAAAAAAAAAAAAAAAAAAAAAAAAAAAAAAAAAAAAAAAAAAAAAAAAAAAAAAAAAAAAAAAAAAAAAAAAAAA&#13;&#10;AAAAAAAAAAAAAAAAAAAAAAAAAAAAAAAAAAAAAAAAAAAAAAAAAAAAAAAAAAAAAAAAAAAAAAAAAAAA&#13;&#10;AAAAAAAAAAAAAAAAAAAAAAAAAAAAAAAAAAAAAAAAAADlvh07L6Nx1/vVrP8A4fdfR9xH7rNs5ty3&#13;&#10;ur3w2ePqd21w3d8NYZTC5HET7t5bzS0/AuKfPJFtbV63ejgb2xk2cinbalwz2llIUAFVoWhVKQH1&#13;&#10;WPv6z/W5PxK1+wrX7D0o5lwgAAAAAAAAADVe1D3DD/pan8rbaV7Uuh0D26vc083FTpyWeenNLUkm&#13;&#10;mknk8ORXZExslSqImNlTYeD2iZCx3KGWlmyNt+X+Vh/ua+/p1uvitbpaTL0azd48fdPybexeZxuZ&#13;&#10;o8dj7qnX/KU/Cl+61F2zcsz3bjnL+Lfxqu7ehyjyeAAAAAAAAAAAAAAADsOm9Kah1dfy47T2Lucl&#13;&#10;c/K8VL0JIeOefqlg8MjJsYtHiX52QzsDTc3UrvhYcbfyh7H0B2OeDwnEZLWFSlqHJy9slxtP3tJH&#13;&#10;+NT7ebyOTztfvXvLxN0fN9J0jsfh4fnZ/FV8v39/wek6NOnQp06NCnJSpUpOKpUqUnBCWHig56qZ&#13;&#10;qnbU7OIiI2Q+qCnqlaCyYShZll6lZSvBBC6y60qsolkgqmEwFoXWWZJUSldUWgqvHJaXrEs4ALIl&#13;&#10;f0ZZVYRC6yzp+stf6T0Dj/ZDU+XoWO/71s+6rVf0dPv/AMGViYOVnV9zGjawtQ1TA0qx4+fVER+f&#13;&#10;4Q8J7Seyb1VqrlGL0nx2k8DP2vj6NX23Vl86f5P0Sf3nZ6f2dxcbzMriq+T5VrfbrNzfI0zhp6+v&#13;&#10;7e74vMc0008000029NM6JwdVU1T3quaBAAD47/H2OUtqlnkbShe2tXu6FxT3oPS3duWqu/a3S9rG&#13;&#10;Rexrni2J2S0RqrYx7pd6Ur+f7EXtT8FT/d+1vsTWo9jK+LrtP7UUz5eoR74/Roe/x19i7qpZZG0u&#13;&#10;LK6pd3QuaW639u5Rdp79vfDrrV21fo8WzO2HxLvREyFoYglVKqCEwosu3NsN+N1//Z6p/iU2m1z/&#13;&#10;AGfvc12q/wAZ74+r1c5J86AAAAAAAAAAeGtqnx/1J+syf4crutK/x9L6x2f/AMPR+H1lruLPhu4c&#13;&#10;nh85lsBdy32Hv7jH3Uvh0J+vyTQ6poeR53rFrIo8O9G2Hhk4mNmW/ByoiYej9IbdbO64qy1db8hr&#13;&#10;9x7LWcnDTj68nXL+/wCxzmXoVdPHib46OH1Lsldt+bps7Y6Tzb+tLy0v7eld2NzQu7WvLv0bi2q7&#13;&#10;0sftc/XRXbq7lfNx1y3cs1+HdjZL6VVAAAAAAAAAAAAAAAAAAAAAAAAAAAAAAAAAAAAAAAAAAAAA&#13;&#10;AAAAAAAAAAAAAAAAAAAAAAAAAAAAAAAAAAAAAAAAAAAAAAAAAAAAAAAAAAAAAAAAAAAAAAAAAAAA&#13;&#10;AAAAAAAAAAAAAAAAAAAAAAAAAAAAAAAAAAAAAAAAAAAAAAAAAAAAAAAAAAAAAAAAAAAAAAAAAAAA&#13;&#10;AAAAAAAAAAAAAAAAAAFKlOnWkmpVaclWnP3dOp30xM0ztpWpqqoq71HN0HMaEtrjfr4mpySr+a1e&#13;&#10;4j/o2FnPqjhvNxjavVTwZLWd9jr3G1uIvrapb1PP77Y0XKLkd6hvLV23ep79qdsPiXeii0LwhIA+&#13;&#10;qx9/Wf63J+JWv2Fa/Yl6Ucy4QAAAAAAAAABqvah7hh/0tT+VttK9qXQ9n/bq9zTzcS6dVCkoEM1v&#13;&#10;c3FnWkuLWtVt69PuKtGpwIqpprju18la6KLlPcucmz8FtKqSblvnqXGS9zy+2k5/vS/6NZf0yJ4s&#13;&#10;dosvQ4njxPg2xZX9nkaEtzY3NK6oTfKUp2prt126u7c5ueu2btivuXY2S+tR5gAAAAAAAAAAPptL&#13;&#10;O7yFzRsrG2uLy8uanFW9ra0YzzzR8UJYK1V00U9+vk9LVm7fueFYiZmXqHQHY33t7xGS13Xnx9r7&#13;&#10;pJgbGp22b9JP1SfZz+hzmdr9FHl4W+ervdJ7FVVefq3LpH1n9Pi9d4XBYfTlhSxeDx1rjLGj3Nva&#13;&#10;0uDn8c3zo+Vy169dyK/EvTtl3+Pj2MW14GNERDmIPFkwtCPBFEpZZepX1SvBZMJQsyy+VSUrw6yE&#13;&#10;xzWWWXgiUSyQUTHJMCFoXWWZJIK1JXVFkLwvL1iWYAFkSvzh8mSy2NwlhcZPMX9pjMfayb9xe31f&#13;&#10;cklWtWrl6vw7MbZeV29ax7c3r8xEQ8c7Seyrll4/FbNrbfm9z/pRk7f/AAqUf4z/AN11un9mtvm6&#13;&#10;h8P1n9HzvWu31u3/AKfRo2z1nl7o/V4xy2Yyuev6+UzWRvMpkbn3e8vq+/NF1lq1as0eHZjZD5ll&#13;&#10;ZeTm3v7jLmZq+9xr0Y4AAAAADh81p/D6htuSZiwoXlL5Pf7qX1Zu897GTexqu9Zll4mdlYNfiY07&#13;&#10;HnrVOxvJ4/jLvTlWbLWn5jW92l/3uixNZtXODJ3T8naaf2mxr/l5nDPy/Zpe4o1berUoV6VWhXpT&#13;&#10;8XVo1pOCaEW5iYqjbS6iiqmqO9TyfMlMqpVCEwxrLtzbDfjdf/2eqf4lNptc/wBn73Ndqv8AGe+P&#13;&#10;q9XOSfOgAAAAAAAAAHhrap8f9R/rMn+HK7rS/wDHUvrHZ/8Aw9H4fVryZnw3UKJWAdk05rDUGk7j&#13;&#10;j8LkKtvJNNvV7SfpUp/Wk/z62PkYePl0929DBzdMwtRo7mVHv9XpvSG2zA5virPPSyYDJTdHjak/&#13;&#10;aJ4+v4P3v2uYzNEyLHHj74+bg9T7K5mJ5uJxU/P926pJ5akss8k0s8k8u/JPJ32lmJidkuWmJidk&#13;&#10;rIQAAAAAAAAAAA71oLZprbaZlfYjRmBu8vXk4OV3Msu7Row+dVqx6Mv+feYWbqGHp1rxcudkNzo2&#13;&#10;garr1/wNNpmes+kfjP8AJfprsf7DHRmjY2ua2g1LfXGo6fBVkx01L2hSm9SPPW+/0fNfO9W7XZeX&#13;&#10;5OBw0/P9v5vfcezn9N9K0rZk6n5lz/8AGPd6+/4Q/JB9RfnUAAAAAAAAAAAAAAAAAAAAAAAAAAAA&#13;&#10;AAAAAAAAAAAAAAAAAAAAAAAAAAAAAAAAAAAAAAAAAAAAAAAAAAAAAAAAAAAAAAAAAAAAAAAAAAAA&#13;&#10;AAAAAAAAAAAAAAAAAAAAAAAAAAAAAAAAAAAAAAAAAAAAAAAAAAAAAAAAAAAAAAAAAAAAAAAAAAAA&#13;&#10;AAAAAAAAAAAAAAAAAAAAB891aW17Rmt7uhTuKM3ydVaiuqie9Q9Ld25Zq79rdLW+Y0FNLv18NU3/&#13;&#10;AP4K4/lmbKznxPDebvG1emeDJ+LXNzb17WrNQuaNShWk+TqyNjTVTVG2nk3dFdNdPeo5PnXXAfVY&#13;&#10;+/rL9bk/ErX7CtfsS9KOZcIAAAAAAAAAA1XtQ9ww/wClqfyttpXtS6HQPbq9zTzcS6dVCkoEAljX&#13;&#10;Wffjspf4qvynH3VW2q+Fxc3NH0w77zuWrd2nu3HlesWcijuXo2w23gtpNrcblvm6XI63c8soS9CP&#13;&#10;ph3mov6bXTxWHOZeh3KOPF3x0bOo1qNxSkrUKtOtRqdKnVpT8MItXNM0z3amiqpqoq7tfNkQqAAA&#13;&#10;AAAAA3doLYZqrWHE3+Rlm05gqnT5ZfUe21Jfo6f+ceCHpafO1rGxOC3vqdXpPZPOz/NyuGj5/D9X&#13;&#10;s/RuzzSuhbfisFjpZbqeTcucrddOvU9M/wDlDgg5HLz8rNq23p3dH0rTtJwdLt+Hhxv6+s+93uVi&#13;&#10;S2c8l1VVoIXhMEJZ4KxzStBZMJQsyy9SkpXgQmFlll5USiWSCiYTAhaF1ll5USlkUFkLwtL1iWcE&#13;&#10;d4HnDaN2Sek9I8fjdNcVqzPSdr9rVva1Kbz6nh+iX9sG/wADs/k5XmZHDT83I612z07TPIxuOv7u&#13;&#10;UfjLwrrTaFq3X99y7U2WrXcsk/tTH0+jQpepT/z63aYeBi4NHcx4fKNV1vUdYud/Nq3dPSPd/JdK&#13;&#10;ZbUgAAAAAAAAAOq6k0Zp/VVLdyllLync7TkLfo1ZfvMvGzcjFnyp3Nlgatm6fV5E7uno836q2Tag&#13;&#10;wPGXWOlmzmNl+UtafbZfWp/6OkxNVx8jhr3S7fT+0OHm+Xc4av56tVNq3qO8QmObGss3NsN+N1//&#13;&#10;AGeqf4lNptc/2fvc32q/xnvj6vVzknzoAAAAAAAAAB4a2qfH/Uf6zJ/hyu50v/H0vrHZ/wDw9H4f&#13;&#10;VruZsIbuFUpARHqTCYY4rQmeTvWkto+p9HzSU7G75Vjd7p4m+6VP7vzfsYOZpuLmRtuc+rTajomB&#13;&#10;qUd69GyrrHP93qbR+1nTGquKtalb2Gy8/R9j7+pzTR8yfqm/j5HKZmk5WJxRvpcBqXZ3P0/zKeKn&#13;&#10;rH1htBq2hAAAAAAAAcjicRlc9kLXE4TG32Wyl7U4m0x+OtZqlSePmyyqXbtqzb8W9MRDIxcTKzr8&#13;&#10;Y2HTNVU+kP0B2QdhBdXXJc5tevJrKhzVqejcRc9sm8letDufVk5/Og4bVe2NNPk6VvnrP0j9X2Ds&#13;&#10;7/S+N2V2in/6x9Z/T4v0U07prT+kcTbYLTOHx+DxFpL2ixx1vCSX1o+ObxxjzxcFkZF/Ku+NkzMy&#13;&#10;+xYuLjYViMbEpiKY9Ic9LDyseWQ/m7foF+LQAAAAAAAAAAAAAAAAAAAAAAAAAAAAAAAAAAAAAAAA&#13;&#10;AAAAAAAAAAAAAAAAAAAAAAAAAAAAAAAAAAAAAAAAAAAAAAAAAAAAAAAAAAAAAAAAAAAAAAAAAAAA&#13;&#10;AAAAAAAAAAAAAAAAAAAAAAAAAAAAAAAAAAAAAAAAAAAAAAAAAAAAAAAAAAAAAAAAAAAAAAAAAAAA&#13;&#10;AAAAAAAAAAHH5HFWGVpcTfW0lf5k/hSvW3euWp223vYyb2NV3rUtXZnQl7ab9fFzTX9v+Q+Uh/ub&#13;&#10;SznUV8N3dLoMXVrN3hv7p+Tok8k1OaaSeWaSeTu5J2dE7d8NtExMbYfRYe/rP9bk/Eiv2Fa/YelH&#13;&#10;MuEAAAAAAAAAAar2oe4Yf9LU/lbbSval0PZ/26vc0828unVFJQIQmEwossCQHL4jUOWwVXfx91NJ&#13;&#10;T+UtqnPJN915XcazfjZcY2RhY2XTsvQ3JgdoeKye5QyH/C7zue2z9rm+93vtaXI067a4re+HM5mi&#13;&#10;5GPx2d8fNsCEeGHM1zTckgAAAA71ozZzqrXVxuYSw9pST7lzl7zoUJPvd+PkhwxYeXn42FTtvTv6&#13;&#10;Nxpeh6hqtX+njh6zyeztA7ENK6O4i+vKcuoc7J0+X39HoU5vo6fe9MeGPocjnaxk5fBRupfStK7N&#13;&#10;YGl+ZPFX1n6R/Jbrg0zo4TDrTHNaObJKlM8l1VVoIXjkmHlQlmhHhgry3JXgsmEoWZpepSUrQITC&#13;&#10;yyy8qsolkgqmEwIWhdZZeREpZFCFoIXheXrEtZbQdsGi9nVGenlr7luZ4vtGAxvTrR9b5kvrNlg6&#13;&#10;Vl587bUcPVpdW1/TdGo/1U8XSOf8/F4M2jbddabQY17Ka49gdO1P+o8ZV7uX6Wfw/wAPkdrgaLh4&#13;&#10;PHzq6/o+Uaz2t1LVvJo4aOkfWf5DSzbuVAAAAAAAAAAAAAAa/wBVbN9OaphUr1KHsdlJ/wDrKxk5&#13;&#10;4+vL4TY4up5OLw84brT9dzcHgnfT0n6PNeqtnWotLRqVq9vy/GS/9Z2PPLD1/mulxNRx8rdRuno7&#13;&#10;jT9YwtQjZanZV0lr9sG3bm2G/G6//s9U/wASm02uf7P3ub7Vf4z3x9Xq5yT50AAAAAAAAAA8NbVP&#13;&#10;j/qT9Zk/w5XdaV/jqf56vrHZ/wDw9H4fVryZnw3UKJWARFKYY4rQmVUqgNq6Q2wam0vxVpd1PZ3E&#13;&#10;ydHkd9V6ckPMqf5R4YNVmaNi5XHRuqc/qXZvBz/Mt8NXWPrD1NpPaFpnWNOWXGXvFX+7vVcVe9Gr&#13;&#10;D7PC9MHKZenZWFPmxu6uA1HRs/TJ2344escnd2C1QAAABCEYx4IQCImZ2Q9a7IexF15tC5Ll9Twq&#13;&#10;6G0rV4KstfIW3tqtL9FRj1Qj86fg6+GEJnL6r2pwsDysfiq+XxfR+zv9ONU1TZk6pwW//wAp93p7&#13;&#10;/g/T3Ztsh0Fsox3IdH4Sja3FWlxd/mrrtl1W9er4vNhwS+KD51qGq52p3O/lzu6ej7fo+g6VoVjw&#13;&#10;NNpiOs+s/jLZ0GubiFkLry+lWUv5un6Bfi0AAAAAAAAAAAAAAAAAAAAAAAAAAAAAAAAAAAAAAAAA&#13;&#10;AAAAAAAAAAAAAAAAAAAAAAAAAAAAAAAAAAAAAAAAAAAAAAAAAAAAAAAAAAAAAAAAAAAAAAAAAAAA&#13;&#10;AAAAAAAAAAAAAAAAAAAAAAAAAAAAAAAAAAAAAAAAAAAAAAAAAAAAAAAAAAAAAAAAAAAAAAAAAAAA&#13;&#10;AAAAAAAAAAABwmW0/jMzL7bobtfwLujzTwe9nIu2fZ5MvGzsjFnZRya0u9G5PF3trWo+37OW6k7d&#13;&#10;Qk6UvP4UraW8y1dp7s7pdBZ1LHyKO7O6W5mkcoAAAAAAAAAA1XtQ9ww/6Wp/K22le1Loez/t1e5p&#13;&#10;5uKnTqoUlAhCYTCiywJAY4rQtCBLtOC1fmcDGWnQrcpsvzG555fu/NYmRh2b++rm1+XpmLmcVW6e&#13;&#10;rdGB1ths5uUYVOQ3039Tupuv1Zu+0l/CvWOLnDlszSsrE4udPV3BhtaA5fCYHM6jv6eMweOucle1&#13;&#10;fkban1Q8c0eqWHli8r1+1j0eJenZDKxMLKzrvg4kTMvWmg+x1x9jxOS1vXkyl37pJhLSftMvrzdc&#13;&#10;/wDD0uXzdfrr8vD3R1fQ9K7HY9jztS4p6en7vTNra21lQo2tnb0LS1t5OKoW1tRhLLLDxSywc/VV&#13;&#10;VXPer5u0oopop7lHJ9cHnK8skFUwkWZILLLqqLQQvCUJZodSvqleCyYShZllUlK8CEwsssvKiUSy&#13;&#10;QUTCYELQussyS9SspXVHXtT6u05o3HTZTUmWtcXafJcdN054/Nkk7qaPoZGPi5GXc8PHjbLHzM7D&#13;&#10;06x/cZlURDxLtF7J3PZzj8XoelW03i5u1z5Wr76qer+S/F5zsMDs5YseZmb5+X7vmWtdu8jI8jSO&#13;&#10;Gnr6/t/OTy1WrVbirUr16tSvXrT8bWrVp+GaaLpIiKY2Uvn9ddd2vxLm+ZY0qgAAAAAAAAAAAAAA&#13;&#10;AHeOW+CJmJ2w1LqvZDgM7xl1it3BZKb83p9pm9aTvfdbjE1i/Y4L2+Pm6XTu0uXi+XlcVPzdS2Y6&#13;&#10;Oz+lNaX1PL2U0lCfA1JKF/Q6VKftlPwv8mZqeZj5eDtsz6tlruo4eoaV3sad+2N3r6vQ7m3EAAAA&#13;&#10;AAAAAAPDW1T4/wCo/wBZk/w5Xc6X/j6X1js//h6Pw+rXcWwhu4VSkBEUwmGOK0JnkqlUBjitC0LU&#13;&#10;6lSjUkq0qk9KrTm36dSnNwRhFFURMbKiqmmqO7Vyby0dtyzeH4qy1JTnz2Pl6HK97guJYenw/t5/&#13;&#10;K0GZodi9x426fk5PU+yeLk+bg8NXy/Z6f07qzAarteVYPI0bvdl7db9zUk9aTrg5jJxMjEq7t+HB&#13;&#10;ZunZmn3PDy42fk7GxmEA3Jst2E7Q9rdzLHTmK5LhJKvF3ep8tw07aTxwhN4c3mycPl4Gp1LWsDS6&#13;&#10;f9RPF0jm6jQOyGsdoau/jRso/wC08vd193v2P1A2Rdi9s82Wcmyla3/pbq2jwVP6QZm3hu05voKP&#13;&#10;c0/T0pvOfONV7SZ+peXTw0dI+svuvZ7sTo3Z+PGojvXP+0/SPT8/velIOedizw6gSELIXhaHNDhR&#13;&#10;KX83b9APxaAAAAAAAAAAAAAAAAAAAAAAAAAAAAAAAAAAAAAAAAAAAAAAAAAAAAAAAAAAAAAAAAAA&#13;&#10;AAAAAAAAAAAAAAAAAAAAAAAAAAAAAAAAAAAAAAAAAAAAAAAAAAAAAAAAAAAAAAAAAAAAAAAAAAAA&#13;&#10;AAAAAAAAAAAAAAAAAAAAAAAAAAAAAAAAAAAAAAAAAAAAAAAAAAAAAAAAAAAAAAAAAAAAAAAAAAAA&#13;&#10;1XtQ9ww/6Wp/K22le1Loez/t1e5p5uJdOqhSUCEJhMKLLAkBjitC0IEiJFI+RWFod6wG0DMYjcoX&#13;&#10;U3spYy9Hirifpy+rOwsjT7N7ip3S1OZouNk8dvdL9HdDdj5d5q3xWb1FmLWhh8jj6WToWmImmmqz&#13;&#10;SzywmhLNNNLwSdfnPnubrtNmqbNiN8T6vXT+xddVfiZ9Ud37nrbT2msFpaxlx2AxttjbXw+Il6U8&#13;&#10;fHPN1zR9LlcjIv5NfiX52y7vFw8bCt+BixEQ7BB4Qy1oLphklUlMskFUwkWZILLSuqotBC8JghLP&#13;&#10;DqUStBdMJQszQUlKwlZZZeVEolkgomEwFoXWWYbm8tMfbV76/ureys7anxtxd3daEkkkvjmmj1Ji&#13;&#10;mu5V3KOatddFujxLm6HlDaL2UOPsOPxez63kyl37nPqC+pcFGX9HJ1z/AG8EPWdLgdm66/Mzt0dH&#13;&#10;B6z25xsfyNK4quvp+/5PGOe1FnNUZGrltQZS7yuQrd1cXdXh4IfNlh1Sy+SHM66xYs41vwrEbIfM&#13;&#10;s3PzNRvf3GbVMy4V6sQAAAAAAAAAAAAAAAAAAAAAAAAAAAAAAAB4a2qfH/Uf6zJ/hyu60r/HU/z1&#13;&#10;fWOz/wDh6Pw+rXczPhu4VSkBEUwmGKKyZQlUBjitC0IJShWeaX12N/fYy6pXuOu7ixu6PSpXNrW3&#13;&#10;ZoPOu3Rdp7lzfDyu2bV+34V6ImHs3sddWaq2wbQtMbJqlPGT57U9SrbYvO3dWNKTekoz1Y8bCWWb&#13;&#10;waceeWHi5nHdoMPF0nAq1Wnb3Y5x79m5yl/sNGdkRb0qYiZ9J5fHfP5v2t2TdhVpvTlWjmNpl7ba&#13;&#10;vylKfjKOCx+9LZSevGPBPV/8MvjhM+O6p2vyL8eFp3DHX1/Z2vZ/+mmn6fP9zrExXX0/4x+vv3fc&#13;&#10;9wWlpa2FtQsrG2t7KztaULe1tLSjCSSSWHVLLLDqg42qqqurv1830uimminuUcn1QUekJgLM0OoF&#13;&#10;oCYWQstKrKX83b9AvxaAAAAAAAAAAAAAAAAAAAAAAAAAAAAAAAAAAAAAAAAAAAAAAAAAAAAAAAAA&#13;&#10;AAAAAAAAAAAAAAAAAAAAAAAAAAAAAAAAAAAAAAAAAAAAAAAAAAAAAAAAAAAAAAAAAAAAAAAAAAAA&#13;&#10;AAAAAAAAAAAAAAAAAAAAAAAAAAAAAAAAAAAAAAAAAAAAAAAAAAAAAAAAAAAAAAAAAAAAAAAAAAAA&#13;&#10;AAAAAAAAA1XtQ9ww/wClqfyttpXtS6Hs/wC3V7mnm3l06opKBCEwmFFlgSApMtC0KiREikyIWhRK&#13;&#10;z9/NATb+hdFT/P0nZzf/AJGV8Lz92dV+M/m62x9jH4O4ysKXp6rwRHNZaC61LJKrJLIotCYCYZJf&#13;&#10;KsldVC0ELQtDrRKWaHUqlaCyYShZllirKV4IhMLLLLyqyiWSCqYTAWhovaJt+0honj8fj6kuptQ0&#13;&#10;+18gx9ftVOb6Wr/lDhj6G8wNEyszjr3Uua1ntXpuk+VTxV9I+s+n5vDOudpur9oNzxufyU3IpKnG&#13;&#10;WuGsuhQp/c78fLNwxdjh6di4NOyxG/r6vlWra/qWsVf6qeHpHL+fi1+zmlAAAAAAAAAAAAAAAAAA&#13;&#10;AAAAAAAAAAAAAAAAeGtqnx/1H+syf4crutK/x1P89X1js/8A4ej8PrLXczPhu4VSkBEUwmGOK0Jn&#13;&#10;kqlUBjitC0ISlDzSA9i/+z//AOl/sX+tL3/yNw5Lt1/4nd/CPzhs9G/yVP8APR/VNB+ZJfQJWVQt&#13;&#10;BC8LS9fAJZoAmAmFkLLQ6uFWUv5u36Bfi0AAAAAAAAAAAAAAAAAAAAAAAAAAAAAAAAAAAAAAAAAA&#13;&#10;AAAAAAAAAAAAAAAAAAAAAAAAAAAAAAAAAAAAAAAAAAAAAAAAAAAAAAAAAAAAAAAAAAAAAAAAAAAA&#13;&#10;AAAAAAAAAAAAAAAAAAAAAAAAAAAAAAAAAAAAAAAAAAAAAAAAAAAAAAAAAAAAAAAAAAAAAAAAAAAA&#13;&#10;AAAAAAAAAAAAAAAAAAAAAAABqvah7hh/0tT+VttK9qXQ9n/bq9zTzcS6dVCkoEITCYUWWBIDHFaF&#13;&#10;oQJCeQpFSFoUWWfvzs8+IOh/7IWf+BI+F6h/vqvxn83W2PsY/B3SDClddEc11oLphkgpJLJBVaOS&#13;&#10;YC0Mkq0rTyXVUWgheFodaJSyw6lfVK8FkwlCzLLDmUlK8BMLrLLQRKJdE1vtN0hs/tuNz+Sl5bPT&#13;&#10;37bDWXTr1Pud6Hlm4IMvD07KzqtliN3X0azUtZ0/SbfiZk7+nrLw3tD2+6v1tx+Px882mtP1OhyD&#13;&#10;H1+2VJfpavf9EOCHpdngaHiYfHXvqfMNY7YahqPk4vDR85/Gf0aJbpyAAAAAAAAAAAAAAAAAAAAA&#13;&#10;AAAAAAAAAAAAAAADw1tU+P8AqP8AWZP8OV3Wl/46l9Y7P/4ej8Pq13Fnw3cKpSAiKUscVoWnkqlQ&#13;&#10;Bjj1rLwhIh5ykB7F/wDZ/wD/AEv9i/1pe/8AkbhyXbr/AMTu/hH5w2ejf5Kn+ej+qaD8xy+gSshC&#13;&#10;yF4TDrEs8OoEhCyF1pVZS/m7foF+LQAAAAAAAAAAAAAAAAAAAAAAAAAAAAAAAAAAAAAAAAAAAAAA&#13;&#10;AAAAAAAAAAAAAAAAAAAAAAAAAAAAAAAAAAAAAAAAAAAAAAAAAAAAAAAAAAAAAAAAAAAAAAAAAAAA&#13;&#10;AAAAAAAAAAAAAAAAAAAAAAAAAAAAAAAAAAAAAAAAAAAAAAAAAAAAAAAAAAAAAAAAAAAAAAAAAAAA&#13;&#10;AAAAAAAAAAAAAAAAAAAGq9qHuGH/AEtT+VttK9qXQ6B7dXuaebeXTqikoEITCYUWWBIDHFaFoQJC&#13;&#10;RSKsLQolZ+/Oz34g6H/shZ/4Ej4ZqH++q/GfzdbY+xj8HdIMGV/VeBC60FkwySqSmWSCqYTAhaGS&#13;&#10;VZaWRVRMELwtDr50Slll6lfVK8FkwlCzLL1KyleCITDic7qHCaZx9TK5/J2mKsKXdV7qpwcMfmyw&#13;&#10;65o+SD3sWL2RX4diNsvLJysfDs+PlTEQ8c7QuybyF/x+L0Dbz4u09znz19Thx036OTqk+3hj6rq8&#13;&#10;Hs7bo8zO3z0fOdY7cV1+Ro8bI6z9I/X4PKl3eXeQua97fXVxe3lzU464urqtGeeabxzTRdLTTTRT&#13;&#10;3KOT59evXci541+ZmZfMs8wAAAAAAAAAAAAAAAAAAAAAAAAAAAAAAAAAAAAHhrap8f8AUf6zJ/hy&#13;&#10;u60r/H0vrHZ//D0fh9Wu4s9u4VSkBEUphiitCZ5ISqAxxWhaEJShSUiB7F7AD/pf7F/rS9/8hcOS&#13;&#10;7df+J3fwj84bPRv8lT/PR/VNK/MkvoErKoWgheFodYllhzw4QWCFkLrSolL+bt+gH4tAAAAAAAAA&#13;&#10;AAAAAAAAAAAAAAAAAAAAAAAAAAAAAAAAAAAAAAAAAAAAAAAAAAAAAAAAAAAAAAAAAAAAAAAAAAAA&#13;&#10;AAAAAAAAAAAAAAAAAAAAAAAAAAAAAAAAAAAAAAAAAAAAAAAAAAAAAAAAAAAAAAAAAAAAAAAAAAAA&#13;&#10;AAAAAAAAAAAAAAAAAAAAAAAAAAAAAAAAAAAAAAAAAAAAAAAAAAAAAAAAAar2oe4Yf9LU/lbbSval&#13;&#10;0PZ/26vc083EunVQrKBUSmGNZcBAKRWWhAkRIpMiFoUSs/fnZ58QdD/2Qs/8CR8L1D/fVfjP5uts&#13;&#10;fYx+DukrCl6eq6I5rLQXWhklUknmyQVTCYC0MkFlpXVUWgheFodaJSzQ6lfVK0FkwlCyalalb0al&#13;&#10;xcVaVChRpxq1a1Wfdlll8fCrETVPdp5kzERtl5n2g9kpg8Jx+N0VSpahykva5spV96yR83v1P3S+&#13;&#10;WLo8Ds9eveZmbo6ev7OL1ftph4fk6dxVdfT9/d8XjDUurNRavyE2T1HlbrJ3XyfHTdGSHzZJO5lh&#13;&#10;6HXY+LYxaPDx42Q+Z5+p5up3vGzats/KPwh117sEAAAAAAAAAAAAAAAAAAAAAAAAAAAAAAAAAAAA&#13;&#10;AAB4a2qfH/Uf6zJ/hyu60r/H0/z1fWOz/wDh6Pw+stdzM+G7hVKQERTCYYorJlCVUApFaFoQTySh&#13;&#10;RID2L2AEYQ7L/Yvwx/61vP8AyNw5Lt1/4nd/CPzhs9G/yVP89H9U0r8yS+gSsqhaCF4TDrEs0vUC&#13;&#10;wQshdaXhVlL+bt+gX4tAAAAAAAAAAAAAAAAAAAAAAAAAAAAAAAAAAAAAAAAAAAAAAAAAAAAAAAAA&#13;&#10;AAAAAAAAAAAAAAAAAAAAAAAAAAAAAAAAAAAAAAAAAAAAAAAAAAAAAAAAAAAAAAAAAAAAAAAAAAAA&#13;&#10;AAAAAAAAAAAAAAAAAAAAAAAAAAAAAAAAAAAAAAAAAAAAAAAAAAAAAAAAAAAAAAAAAAAAAAAAAAAA&#13;&#10;AAAAAAAAAar2oe4Yf9LU/lbbSval0PZ/26vc0828unVFJQIQmEwossCUApFaFoQJESKTKwtCiyz9&#13;&#10;+dnnxB0P/Y+z/wACR8L1D/fVf/KfzdbY+xj8HdYMJdaBC60FkwySqSmWSCqYTDrIWjmyQWlaV1VV&#13;&#10;oIWhaHXzISyy9SvqlaCxDUWv9tWkNB8dZzVvZvPU+j7C42r3MfpZ+qT8XkbTB0jKzePlT1aPV+0m&#13;&#10;naTHcuTtr6R9ejxDrvavq/X9Wenlb7kmJ4zfoYLHdGjD1vnx9b9zscLTMXBjbajf1fLtW7R6jq89&#13;&#10;y7OyjpH16taNg0IAAAAAAAAAAAAAAAAAAAAAAAAAAAAAAAAAAAAAAAADw1tU+P8AqP8AWZP8OV3O&#13;&#10;l/4+l9Y7P/4ej8Pq13FsIbuFUpARFKYY4rLSqlQBjj4lloQlKHmkB6+7Aj/pebFfru5/8nXcp25/&#13;&#10;8Uu/hH5w2ej/AORpf1WyvzDL6BKyELQQvC0OvrEssAWgJhZCy0vpVlL+bt+gX4tAAAAAAAAAAAAA&#13;&#10;AAAAAAAAAAAAAAAAAAAAAAAAAAAAAAAAAAAAAAAAAAAAAAAAAAAAAAAAAAAAAAAAAAAAAAAAAAAA&#13;&#10;AAAAAAAAAAAAAAAAAAAAAAAAAAAAAAAAAAAAAAAAAAAAAAAAAAAAAAAAAAAAAAAAAAAAAAAAAAAA&#13;&#10;AAAAAAAAAAAAAAAAAAAAAAAAAAAAAAAAAAAAAAAAAAAAAAAAAAAAAda1LpuhqO2o0qlxUtq1twz2&#13;&#10;9VlYuTVjVbY5M7Azq8G53o3xLR+a0zlsHN7ct9+38C8oc8jd2sq1kRwc3W4ufjZceVz6OushlSgQ&#13;&#10;hMJhRZYEgKRWhaFRIiRSZELQolZ++uzf/wB3mg/7GWX+BI+G6j/kK/8A5T+brMf7CPwd4gwJenqv&#13;&#10;AhdaCyYZJVZTLJBRMJgmFoZJU+ifRdVVaCF4Wh1oS6rq7Xel9DWXLNRZOlazTy71rY0+lWq+pJ/n&#13;&#10;1MnEwcnNr7tiGDn6lhaZa8XMq2fm8W7QOyE1Pqnj8dp7jNMYSftfter7YqS+dU8H0S/ti7DB0LGx&#13;&#10;vMv76vk+bav2xzczycDhp+f7e74vPsY8MedvHGzMzO2UCAAAAAAAAAAAAAAAAAAAAAAAAAAAAAAA&#13;&#10;AAAAAAAAAAAGiNoeyCrqG/vNQYO+3MndcFS5x973E8YS8HRm8Hqb7T9YjHtxj343Ou0XtJThWYw8&#13;&#10;uOGPWHmDMYXK4K7mscvY3NhdSfJXEnX5ZY9+HldNZvWr9Pfszth3uLlY+Xb8XGmJhxT2ZICIphMM&#13;&#10;cVoWnkqlQBjistCEpQ85SA9fdgR/0vNiv13c/wDk67k+3P8A4pd/CPzhs9H/AMlS/qul6n5il9Al&#13;&#10;KELQQvHJaHXwCWWALQEwshZaXrRKX83b9APxaAAAAAAAAAAAAAAAAAAAAAAAAAAAAAAAAAAAAAAA&#13;&#10;AAAAAAAAAAAAAAAAAAAAAAAAAAAAAAAAAAAAAAAAAAAAAAAAAAAAAAAAAAAAAAAAAAAAAAAAAAAA&#13;&#10;AAAAAAAAAAAAAAAAAAAAAAAAAAAAAAAAAAAAAAAAAAAAAAAAAAAAAAAAAAAAAAAAAAAAAAAAAAAA&#13;&#10;AAAAAAAAAAAAAAAAAAAAAAAAAAAArPJJUlmkqSyzyT93JOmJmJ2wmJmmdsNd53Z5YX2/cYmf2Ouf&#13;&#10;yHycf9rY2NRuUcN3fDc4us3rXBkb4+bUOUw2Sw1bicha1KH5Op4M33m2tXrd6nvW3R2Mmxk096zL&#13;&#10;i+89oZEMaywJQCkVloQJESKTIhaFErP312b/APu80H/Yyy/wJHw3Uf8AIV//ACn83W4/2Efg7xKw&#13;&#10;JenquiFloLphklUlMskFUwkWZIeRaVpXVUfDk8rjcJY1sll7+1x1hby71a6vK27LBe3auXq/DtRt&#13;&#10;lFy9ax7fjX5iIeTtf9krNHj8ZoC33Pk5tRZCh/hUo/xn/uumwez0faZ3wcFq/bamnyNI+M/SP1+D&#13;&#10;yjkclkMveV8hlb26yN9czb9e7vK8Z5pvti6e3bt2qPDtbofPcjJv5d3x8mZmXwrvEAAAAAAAAAAA&#13;&#10;AAAAAAAAAAAAAAAAAAAAAAAAAAAAAAAAABxWYweIz9pNY5mwt8hbTeBXk6vLLHrli9bN+9j1+JZn&#13;&#10;ZLIxsvJw7njY0zEvN+rthd5a8be6SuOX0O79ibyfgqQ9Sfqm/d9rpMPXaK+DL3T1dxpva21c8rUo&#13;&#10;2T1jk0Dd2l1YXFW0vbavaXVCbcrW9zS3Zpfsb+ium5T36OTsbdy3eo8S1O2HzRXh6QxRWhMoSqAx&#13;&#10;xWhaEEpQokB6+7Aj/pebFfru5/8AJ13J9uf/ABS7+EfnDZ6P/kqX9VsH5jl9AlZVC0ELRtTCHDEW&#13;&#10;Z4dQJBZD0WlVkfzdv0C/FoAAAAAAAAAAAAAAAAAAAAAAAAAAAAAAAAAAAAAAAAAAAAAAAAAAAAAA&#13;&#10;AAAAAAAAAAAAAAAAAAAAAAAAAAAAAAAAAAAAAAAAAAAAAAAAAAAAAAAAAAAAAAAAAAAAAAAAAAAA&#13;&#10;AAAAAAAAAAAAAAAAAAAAAAAAAAAAAAAAAAAAAAAAAAAAAAAAAAAAAAAAAAAAAAAAAAAAAAAAAAAA&#13;&#10;AAAAAAAAAAAAAADBc21veUZ7e6oUrihU7ulWk4VqaqqJ71HNaiuu3V37e6Wrs9s2kn37jBVeLm/M&#13;&#10;Lmfm+7M2mPqUxw32/wATW5jgy/i1Le2N5jq81tfW1W1ry/J1pG3ouUXKe9RydFau2r1HiWp2w+Vd&#13;&#10;6oBSK0LQgSIkUmRC0KJWfvrs3/8Ad5oP+xll/gSPhuo/5Cv/AOU/m6zH+wj8HeJWBL19V0QstBdM&#13;&#10;MkqsplkUWhMBML727LvTTbssvS3lufJaXn7X3ZCab03x2P0zxWpszL0OOpVPa1OPln8P7v8AebvB&#13;&#10;0LIyPMyN0fNyOrdrMHA8nF4q/lHv/R4z1XrbU2tb3luospXvdyb2ta9zSp+pJ1QdbjYePh0dyxD5&#13;&#10;rqOrZ+qXO/mTu6ekOqslrgAAAAAAAAAAAAAAAAAAAAAAAAAAAAAAAAAAAAAAAAAAAAAAAAHWdSaP&#13;&#10;09qy34jNY+nXnll3aF5T6NWT1Z/8uplY2ZkYlW2zLPwdTzdOr7+LPu9HmPWGxXP4TjbzAzT57Gy9&#13;&#10;PiqUnb5Yep4X3f2Onw9ax7/Bf3T8ne6Z2pw8ryszhq+X8/FpKeWaSaaSeWaSeSbdnkmlbyJiY2w6&#13;&#10;rbExthRKoDHHrWhaEEpQokB6+7Aj/pebFfru6/8AJ13J9uf/ABS7+EfnDZ6P/kqX9Vsr8xy+gSsq&#13;&#10;haCF4Wh19Qlll4ODmBYIWQu4TUWp9PaPxNzntUZnH4LEWnu19kbiEkvqy/Om8UIc8XrYxsjLu+Bj&#13;&#10;RMy8MrLxcGxOTmVRTTHrL+dh96fjUAAAAAAAAAAAAAAAAAAAAAAAAAAAAAAAAAAAAAAAAAAAAAAA&#13;&#10;AAAAAAAAAAAAAAAAAAAAAAAAAAAAAAAAAAAAAAAAAAAAAAAAAAAAAAAAAAAAAAAAAAAAAAAAAAAA&#13;&#10;AAAAAAAAAAAAAAAAAAAAAAAAAAAAAAAAAAAAAAAAAAAAAAAAAAAAAAAAAAAAAAAAAAAAAAAAAAAA&#13;&#10;AAAAAAAAAAAAAAAAAAAAAAAB8GRxePytDk2QtaVzS8Hf64eiPeelu7ctVd629rORex6+/ZnZLUed&#13;&#10;2b3Vvv3GEq8so91yOt3cPRHwm3salTVw39zo8TW7dfBlbp6tZVaNW3qT0a9KpRrU5t2pSqycEYNp&#13;&#10;ExVG2lvaaqa6e9RyfPFd6QgSIkUirC0KLLP312bf+7zQX9jLL/AkfDNR/wB/X/8AKfzdZY+wj8He&#13;&#10;IMGXp6rojmutBdMMkFJTLJBVMNaa52r6S0HTqUb+75fmNztWDx829U+/8yHp/e2OFpeVmzto3U9W&#13;&#10;o1TXdP0mnZkTxdI5vFuvNsOrddRq2te49icHPN0MLjqnBLGH0k3XP/DyOwwtKxcPip31dXzTVu02&#13;&#10;oap5ccNHSPrPq1S2TnAAAAAAAAAAAAAAAAAAAAAAAAAAAAAAAAAAAAAAAAAAAAAAAAAAAAAHQtW7&#13;&#10;ONM6wlnqX1pyTJbvQy1j0an3vnfa2GJqWVhzso5dG307XM/TZ7tqdtPSeX7PLOsNk+p9KcbdSUfZ&#13;&#10;nESdL2RsKfPLDz5OuX+HldVh6vi5fDO6p3+m9ocDUPLnhq6T9JawbRvmOK0LQhKUPOeaQHrrsDZ4&#13;&#10;ydlzsUjL/wBv15f22lZyvbeNvZW7t6R+cNlpG7Uafxf1YyvzDL6DKyqFoIWhMOfmFmaHUCKlWlQp&#13;&#10;VK9epTo0aNONWtWqz8EsssOuMYpiJqnu08zbEb5eK9r/AGaGj9H8qwuzylba31DT4aU+U4z2hSm9&#13;&#10;eHPW+50fOddpXZHLyvOz+Gnp6/t/Nz512i/qRpelbcbS+O5/+Me/193xh+Z2u9pGtdpeW9mNZ568&#13;&#10;zFzLw8loVJt2jRl+bSpw6MkPR9r6Hhafh6fa8LEjZD4drGvarr1/x9SqmekekfhH8l0dmNOAAAAA&#13;&#10;AAAAAAAAAAAAAAAAAAAAAAAAAAAAAAAAAAAAAAAAAAAAAAAAAAAAAAAAAAAAAAAAAAAAAAAAAAAA&#13;&#10;AAAAAAAAAAAAAAAAAAAAAAAAAAAAAAAAAAAAAAAAAAAAAAAAAAAAAAAAAAAAAAAAAAAAAAAAAAAA&#13;&#10;AAAAAAAAAAAAAAAAAAAAAAAAAAAAAAAAAAAAAAAAAAAAAAAAAAAAAAAAAAAAAAAAAAAA4XMaexOc&#13;&#10;p7l/ayz1Pk7mnzTy/ee9nIu2J222VjZuRiVbbM7mmc/s9yuM37jH/wDFLOX8lL2yX7vf+xusfUbV&#13;&#10;3hubpdPh6zj3+C9un5NfxhwR52xbrnvhCJ5CkyIWhRKz989mc2/s52fz/P0TYzf/AJCR8N1LdqFc&#13;&#10;f/zT+brMf7CPwd6h1MCXp6rohdaC6YcDqTVmntIWPshqHJ0MfQ+RkqTcM88fFJJ1zPXHxb+XX3LE&#13;&#10;bWLmZuLgWvHy6oiHkDXvZD57OcdjtIyVtO4ubocv3vbM8PT8n9nP5zqsHQbFnzMrfPyfPNV7ZZOR&#13;&#10;5Om8NPX1/Z50qVJ6s89WrPPUqVJt+pUqTcMYxb+IiI2Q4uqqqurv181BUAAAAAAAAAAAAAAAAAAA&#13;&#10;AAAAAAAAAAAAAAAAAAAAAAAAAAAAAAAAAAAABqfWGyDTOp+Nu7Sn7BZafpcrsaXQmj59P/OHBFt8&#13;&#10;PWMrF4K99LodN7SZ2B5dzip+/wCkvLGrdn2ptH1JpsnZcbYb27Sytn0qUft8H0RdXh6ji5kbLU7+&#13;&#10;j6Bp2s4OpRssTv6TzdHZ0tshRID1x2B//S42J/2irf8Alazle23/AIrd/D6w2Wkf5Gn8X9WcH5hl&#13;&#10;9BlZVC0ELwmHWJaG2t9kjs62SU69jfX39INVSSdq0tha0Jqks300/c0oenpeKWLeaX2fz9Unv0bq&#13;&#10;es/Tq5bX+1+jdnqe5kztr/6xz9/T3+7a/Lja12RW0Xa5VrWuVyHsNpnjO0aVws8ZKPB3uNj3VWPr&#13;&#10;c3ihB9I0vQcDS471qNtXWf5ufCu0PbbWe0E+DXPdt/8AWPrPr+X3NDt048AAAAAAAAAAAAAAAAAA&#13;&#10;AAAAAAAAAAAAAAAAAAAAAAAAAAAAAAAAAAAAAAAAAAAAAAAAAAAAAAAAAAAAAAAAAAAAAAAAAAAA&#13;&#10;AAAAAAAAAAAAAAAAAAAAAAAAAAAAAAAAAAAAAAAAAAAAAAAAAAAAAAAAAAAAAAAAAAAAAAAAAAAA&#13;&#10;AAAAAAAAAAAAAAAAAAAAAAAAAAAAAAAAAAAAAAAAAAAAAAAAAAAAAAAAAAB1bO6Pw+ehNUrUeTXv&#13;&#10;57a8033vnMvHzL2Pup5NhiallYfDRvjo0rntFZnB79aNPltjL/XLWXq9aXwW6sZ1m/GzlLqcPVMb&#13;&#10;L4eVXR06Zlw2kKJWfvhsw/8Adts9/sPYf+XkfDtT/wAjX/8AKfzdbj/YR+DvsGvlf1Ybu8tMfbVr&#13;&#10;2/ureys7eTjK91dVoSSSw8s0U26Krlfco5prrot0eJc3Q8xa77Iy1toVsboWhLeV/c5s9fUu1y/o&#13;&#10;6fhfe/ZF0uFoNVXmZnLo4nVe2Vmz5Ol756+n7vKGYzWW1BfVcnmshdZK+rd3cXdXhj6PJB01qzas&#13;&#10;UeHZjZD59lZeTm3fHy5mZcW9GMAAAAAAAAAAAAAAAAAAAAAAAAAAAAAAAAAAAAAAAAAAAAAAAAAA&#13;&#10;AAAAAAAAApUpU61OelWpyVaVSXcqUqknDCMExM0zthNNVVNXep5tF6x2G4TL8be6aqSYLITdPkm7&#13;&#10;w280fR4H2c3kb3D12/Z8vJ3x83WaZ2sysbys7ip+f7/ze8wai0pn9K3XJc5jq1pve43HXTn9Wfqi&#13;&#10;6fHysfKp79iXfYWo4eoW/ExJ2uushmvXHYIf9LjYn/aKt/5Ws5Xtt/4rd/D6w2Wkf5Gn8X9WcH5g&#13;&#10;l9BlZCHRNfbTdEbMcV7Layztri6c8keR2XdV60YeDSpQ6U38Id/gZuDp2ZqN3wsSNv5Nfqesabou&#13;&#10;P/c6lVER85/CPV+aW13syNaaz5VhtBy3Gh9N1OGlNe0qvt6tL5akPcvRJz+dF9D0rsnh4fnZvFV8&#13;&#10;v39/wfFO0X9S9Q1DbjaLtoo6/wDKf092/wC940nnnqTz1Kk81SpUm35555ueMXWxERGyHzKqqqur&#13;&#10;v181RUAAAAAAAAAAAAAAAAAAAAAAAAAAAAAAAAAAAAAAAAAAAAAAAAAAAAAAAAAAAAAAAAAAAAAA&#13;&#10;AAAAAAAAAAAAAAAAAAAAAAAAAAAAAAAAAAAAAAAAAAAAAAAAAAAAAAAAAAAAAAAAAAAAAAAAAAAA&#13;&#10;AAAAAAAAAAAAAAAAAAAAAAAAAAAAAAAAAAAAAAAAAAAAAAAAAAAAAAAAAAAAAAAAAAAAAAAAAAAA&#13;&#10;AAAAAAAAAB0PP6AxGY369r/wu+m6XGW8nQm9aVn4+oXrPDXvhuMLWcnF4Lm+Glc3pjMYCf29be19&#13;&#10;7dp3tDpU4/a3VjKs5EcHN1WJqGNmR5M7+j9z9mH/ALttnv8AYew/8vI+Lan/AJGv/wCU/m7nH+wj&#13;&#10;8HT9dbctMaShWscXNJqLNydDk9nW7VTm8+p/lL+5k4Wi5OVx3d1LQ6r2mwNN8u3xV9I+svHWr9f6&#13;&#10;o1xdcfnchPPbyT79tjLbo0afqyf5x53WYmDjYVPdsRvfN9S1nP1Wrbkzu6ejpbLaoAAAAAAAAAAA&#13;&#10;AAAAAAAAAAAAAAAAAAAAAAAAAAAAAAAAAAAAAAAAAAAAAAAAAAAB8d9j7HKWtWyyNpb31pW6NW2u&#13;&#10;qW9LFe3crtVd+3ul6Wb13HueLYmYl531jsEo1eNvtG3PJ5+79hb+r0fuVO96Jv2uiw9emODM+Ltd&#13;&#10;M7X1U+Vqce+PrDsvYS4fKYPsxNi9hl7C5x93T1FW3qNzT4P6rW54eOHlePbG9av9krtyzO2Nn1h9&#13;&#10;K0DJx8vMpvY0xMbX9R+WzOJ0/jrrL53J2OIxdlT4y7yGRupadOWHlmi/NNuzdv3PCsxMy+iZF+zj&#13;&#10;Wpv5ExFMesvAW13s3KNHlOE2RWfKKvuU+ssxa9CHloUJuv1p/wC67fS+x0z52q/CPrP6fF8m7Q/1&#13;&#10;Os2duL2fjbP/AGnl7o9ff83565/UWd1VlLnN6jy1/m8tdzb1xf5K5jPPHyejyO7sWLONa8HHiIh8&#13;&#10;czs/N1LI/us+qaqp6uGerEAAAAAAAAAAAAAAAAAAAAAAAAAAAAAAAAAAAAAAAAAAAAAAAAAAAAAA&#13;&#10;AAAAAAAAAAAAAAAAAAAAAAAAAAAAAAAAAAAAAAAAAAAAAAAAAAAAAAAAAAAAAAAAAAAAAAAAAAAA&#13;&#10;AAAAAAAAAAAAAAAAAAAAAAAAAAAAAAAAAAAAAAAAAAAAAAAAAAAAAAAAAAAAAAAAAAAAAAAAAAAA&#13;&#10;AAAAAAAAAAAAAAAAAAAAAAAAAAAAcniMNlc9e0sbhrC6yV7W7i3taXDH0+SDzu3bVijxLs7Ie+Pj&#13;&#10;ZGXd8HGiZl6l0Z2ONjxPKdfVZb6arJ0sBZVe1+ipU8L7v7Yuby9fr293B3fe73Sux9Nvz9Snf0j9&#13;&#10;f0bD1vs2zmR03b4LRmqL3CY7H2Uthb6drVe0zUpZeCFPjfdODg5ulGaDAw9Qs28jx8unbMzz/m5v&#13;&#10;NW0rPysXwdPuTEdP35/m8QZ/Tec0vfTY7PY25xt1L3EteTozQ8ck3VND0OxsZFnJo8SxO2HynLws&#13;&#10;rAu+DlxMS4N7MUAAAAAAAAAAAAAAAAAAAAAAAAAAAAAAAAAAAAAAAAAAAAAAAAAAAAAAAAAAAAAA&#13;&#10;AABtnZlsU2gbWLzitL4ieXF06vFXuo8lw07Wn9/wo+bLvTNZqOr4OmUbcmd/T1dBofZjV+0Fzu4F&#13;&#10;PD6zPKP59z9I9mnYf7N9DVsNn8rPf6l1zhLj2QxmpeUzUOTVt3d4aFOSPijwdPe4f3OA1DtVqGZE&#13;&#10;2LWyKJ5x1/F9y7O9hNO0L/UTVM3Ou3ZHw/Xa1J2SfY+7ZNS159RYjWGY2k4ez4a9DS9/uUq9Dx8V&#13;&#10;SpwlpVPuyyz+SZs+z+u6Tjx/b3aYonr6T+Pr9HMdtuyfabOn+5x7k3KI/wCO6Jj3RsifhtfnLdWt&#13;&#10;1Y3NezvbavZ3dtVjQubW6oxknkmh1yzSx6ou9pqprp79HJ8XuW67Vfh3Y2TDAsoAAAAAAAAAAAAA&#13;&#10;AAAAAAAAAAAAAAAAAAAAAAAAAAAAAAAAAAAAAAAAAAAAAAAAAAAAAAAAAAAAAAAAAAAAAAAAAAAA&#13;&#10;AAAAAAAAAAAAAAAAAAAAAAAAAAAAAAAAAAAAAAAAAAAAAAAAAAAAAAAAAAAAAAAAAAAAAAAAAAAA&#13;&#10;AAAAAAAAAAAAAAAAAAAAAAAAAAAAAAAAAAAAAAAAAAAAAAAAAAAAAAAAAAAAAAAAAAAAvTp1Ks8l&#13;&#10;KlJPUq1JtynTpy8MYxJmIjbKYiap7tPN6C0NsBzebjRv9VT1cBjZunLYSy+2J4ej5P7efyNFm65Z&#13;&#10;s8GNvn5Ov0rsjlZXnZ/DT09f2eutOaVwGk7LkGAxtvYUflp5JeGeePjnn65nL5GTfyq+/fna+hYW&#13;&#10;Biafa8HEjZDsLwZi0FZWhxmawGG1HY1MbnMba5KyqfI3NPqj45Y9csfQvZv3sevxLM7JY2ViY2ba&#13;&#10;8HKiJh5Q112Ot/ZcdkdEV58na+6TYS8qcFWX1J+qf+PpdPha/RX5eZunq4HVext2152l746Tz93V&#13;&#10;5nurS6sbitZ3ttXs7u3n4uvbXVKMs8sfLLF0VNVNdPfo5OJuW7lqvw7sbJfOsoAAAAAAAAAAAAAA&#13;&#10;AAAAAAAAAAAAAAAAAAAAAAAAAAAAAAAAAAAAAAAAAAAAAAA7JpXR+p9b5ajg9J4S/wA5k639XsaP&#13;&#10;Duw+dPN3Mkvlm5mPk5eNh2vGypiIZuBp2dqmR/a6fTNVX3fzc/RXZH2FmFxHJc3tTuqWfyMvBWp6&#13;&#10;Xx1WMLaSP0s/dVI+Tml9ZwWq9r713ydM3R19f2fY+z39M8bHmMnXp71X/WOXvn1/L8XuqxsLHGWd&#13;&#10;vj8bZ2uPsLOlxFpZWVvCSnJL4pZYc0IOLqrru1+Jc3y+q2rVqxbizYiIiPSH2QJe1LJKrJLTu1LY&#13;&#10;Rs72tW88dR4nkublpcXa6nxPBTuZPFwzeHL5J+HycDaabrWfpdWzHnh6Tyc1rvZXR+0FH+tp2V/9&#13;&#10;o5/v735i7XOxb2ibL+U5S1t/6X6To8NT2dw1vHfpS/T0e6k9PSl8r6NpfaTA1Ly6uGvpP0l8P7Q9&#13;&#10;hNY0Lbfo47fWPT8Y9Py+95odC4kAAAAAAAAAAAAAAAAAAAAAAAAAAAAAAAAAAAAAAAAAAAAAAAAA&#13;&#10;AAAAAAAAAAAAAAAAAAAAAAAAAAAAAAAAAAAAAAAAAAAAAAAAAAAAAAAAAAAAAAAAAAAAAAAAAAAA&#13;&#10;AAAAAAAAAAAAAAAAAAAAAAAAAAAAAAAAAAAAAAAAAAAAAAAAAAAAAAAAAAAAAAAAAAAAAAAAAAAA&#13;&#10;AAAAAAAAAAAAAAAAAAAAAAAAAAAAABtDRGybVOtY0rmlQ9isLN3WXv6fNGH0cvXP/DytdmapjYfD&#13;&#10;O+ro3ul9n8/U579O6nrP06vYeitmGltEU5Kthacsyu723M3/AEqn3fmQ9Dk8zUsnMnZXy6Po+maF&#13;&#10;gaXHetRtq6z/ADc2PL1sBumYAEwQtDLBSUeq6IXdL1fs90tri34rOY6Wa5kk3LbKWvQrSeif/KPD&#13;&#10;BnYudk4dW2zO75NbqGj4Gq0d3Kjf19XjnXewvVWk+Ov8ZJNqPCSdPlNlR7bTl8+n/nDh+x1eFrWN&#13;&#10;lcFzdU+b6t2Vz9P82xxUfdz98NINw5cAAAAAAAAAAAAAAAAAAAAAAAAAAAAAAAAAAAAAAAAAAAAA&#13;&#10;AAAAAAAAAAAABntbW5vbihZ2VvXu7u5qwoW1ra0YzzzzR6pZZYdcUVVU0U9+vktRbru1+HajbMvb&#13;&#10;WyXsMtRag5NmdplxW0tiJuCtJp+14I3lSHn+DS/fN5IOP1TtbYseTp3FPX0/d9P7Pf01zMzZk65w&#13;&#10;09PWf0/P8H6NaO0PpTQOJkwmkMHZYPHy+6SWtPp1JvnVJ49KebyzOBy8zKzrvjZU7ZfZ9N0vT9Jx&#13;&#10;/wC106mKaf5zn1dwgw2esQstBZaGSVSSVkIWQtDyptc7ErZ/tG5VlsDTp6I1XV4avLsXbe16030t&#13;&#10;Hq+9Lux78d502ldqM7A8q/xU/P3S4LtD/T7SNZ25GJwXOscp/GPrHzfmRtM2L7Qdk17yfVmFqSY+&#13;&#10;rV4ux1Bj+2WtX1anej5s27N5H0XTtXwdUo72LO/p6vh2t9mtX7P3e5qFPD6THKff9J3tVNm0IAAA&#13;&#10;AAAAAAAAAAAAAAAAAAAAAAAAAAAAAAAAAAAAAAAAAAAAAAAAAAAAAAAAAAAAAAAAAAAAAAAAAAAA&#13;&#10;AAAAAAAAAAAAAAAAAAAAAAAAAAAAAAAAAAAAAAAAAAAAAAAAAAAAAAAAAAAAAAAAAAAAAAAAAAAA&#13;&#10;AAAAAAAAAAAAAAAAAAAAAAAAAAAAAAAAAAAAAAAAAAAAAAAAAAAAAAAAAAAAAAAAAAAAAAADs+mN&#13;&#10;Hai1fd8kwWOq3W7N7Yu5ujSp+vP/AMxY+Rl2MWnvXpZ2DpuZqNzw8SNv5PW+hthentPcTfZ/i9RZ&#13;&#10;aXpyyVqXteSPmyeF979jl83Wb9/gsbo+b6FpfZXDw/Ny+Kr5fz8W9pYbsN2Xoyy9zK0jqo3cl0Lr&#13;&#10;y9YllBIJghbcywUk9V0QstBdMMkFJTLT+vNiek9acde0KXsBnanT9k8fS6M830lPqm/dN5W1wtYy&#13;&#10;sPgq30uc1Xsxp+p+ZTw19Y+sPGWttmOrNCVpvZex47G7+7QzNj06M32+DHyTOuw9Rxc2PKnf0fNt&#13;&#10;T0PUNKq/1EcPWOTXrOacAAAAAAAAAAAAAAAAAAAAAAAAAAAAAAAAAAAAAAAAAAAAAAAAAAAAAAB6&#13;&#10;N2TdjLtA2nxtslVt/wCiulKvBP7P5i3jw1JfoKXXU9PNL5zQap2iwNN8uOKvpH1dl2f7Eavrmy/V&#13;&#10;wW+s/SPX8vvfppsu2GbPtk9vJNp7F8qzc1LcutTZXgqXM3j3ZvAl8kvB5eF871HWs7VKvPnh6Ryf&#13;&#10;b9C7LaRoFG3Ep21/9p5/t7m42rdItBWV/RlgrKPVYhZaCy0MkqskrKoWghaFpeaIswZDG2GXsbnG&#13;&#10;5axs8lj72lxF3YX9tLUpzy+KaWPNFe3cuWq/EtTsl5XrNnItTYyIiaZ9JeDdrvYRYfLcqzeye8p4&#13;&#10;LITcNappTKVoxtp4/RVO6p+iO9L6sHa6X2xu2vJ1PfHX1/d8p7Q/0wxsjblaBPdq/wCs8vdPp+X4&#13;&#10;Pzk1Xo7VGhsvWwWrcHkMDlKP9WvqPBvQ+dJN3M8vll4YO+xcvGzbXjYsxMPjOoabnaVkf2uoUzTV&#13;&#10;9/8AN7rTIYQAAAAAAAAAAAAAAAAAAAAAAAAAAAAAAAAAAAAAAAAAAAAAAAAAAAAAAAAAAAAAAAAA&#13;&#10;AAAAAAAAAAAAAAAAAAAAAAAAAAAAAAAAAAAAAAAAAAAAAAAAAAAAAAAAAAAAAAAAAAAAAAAAAAAA&#13;&#10;AAAAAAAAAAAAAAAAAAAAAAAAAAAAAAAAAAAAAAAAAAAAAAAAAAAAAAAAAAAAAAAAAAAAAAAAAAAA&#13;&#10;AAAAAD7cfjb/AC13SsMZZ3N/eV/cra1pb00VLlyi1T37m6HrZs3si54ViJmXprRHY/e45DW1fz5c&#13;&#10;DY1v8SpD+X9rnczXf/Xh/F2+l9kP/dqnwj6z+nxemsfjrDE2lGwxlnbWFnQl3aNta0d2WDnqrld2&#13;&#10;rv3N8u5s2bOPb8GxERDkpXnL1WQLIXjktKJZwAWgiVo5MkFJR6rohdaC6YZIKSmWSCqYY61Cjc0q&#13;&#10;lvcUaVxb1pOKrUK9Pelmh4owWpqqpnvU8yqmmunuV8nm/XnY54bL8dkdGVqeCyE3T9iq/veePm9+&#13;&#10;n++Hkg6HC167a8vL3x83F6t2MxsjztM4aunp+zyBqPS2oNJX82N1Di7nG3XyfHS9GeHjkm6poeh1&#13;&#10;OPk2MqjxLE7YfOczAy9Pu+DmUzEuvvdiAAAAAAAAAAAAAAAAAAAAAAAAAAAAAAAAAAAAAAAAAAAA&#13;&#10;AAAAAAANkbO9k2utqN/yPSWFq3NvSqcXe5m67XbUfXqfyw4ZvI1+fqmFptHfyp39PVutH7P6rrt3&#13;&#10;w9Pp2x6z6R7/AOS/SfZN2J+hdA8my2pZaWtdT0uCrLWv7f2rRm+jo9/1p+HxwhK+fap2nzc3ysfh&#13;&#10;p+fxfa+z3YDStJ2ZGbx3Pv5R+EfWfk9Xy8HBwQcvLvp3cmSCYTCyUrQVlf0ZYKyiOaxCy0FloZJV&#13;&#10;ZJWVQtBC0JhHgjwizNDnhw8ALBDqmstCaR2g4ipg9Y4KwzuPn9zku6fTpzfOpzw6Uk3llZOJm5WD&#13;&#10;d8bEmYlhalpWnaxj/wBrqVMVU/zlPp7n5ubXewl1HgOU5rZbdVtVYmXhrVNOXs0IXlOHmTdzV/8A&#13;&#10;DN5Jn0DS+2GPf8nUuGevp+z4r2i/phm4m3K0Ge/T0nnH4dflP4vBrtXygAAAAAAAAAAAAAAAAAAA&#13;&#10;AAAAAAAAAAAAAAAAAAAAAAAAAAAAAAAAAAAAAAAAAAAAAAAAAAAAAAAAAAAAAAAAAAAAAAAAAAAA&#13;&#10;AAAAAAAAAAAAAAAAAAAAAAAAAAAAAAAAAAAAAAAAAAAAAAAAAAAAAAAAAAAAAAAAAAAAAAAAAAAA&#13;&#10;AAAAAAAAAAAAAAAAAAAAAAAAAAAAAAAAAAAAAAAAAAAAAAAABMIb0d2XpTTdzKERMzshvHROw7P6&#13;&#10;g4m+z/GafxU3T4upT9sTw8kng/e/Y02ZrNixwWN8/J1OmdlsvL83L4afn/Pxes9M6Q09pG05Jgsd&#13;&#10;Rtd6X2xdd1UqevO5fJy7+VV3r0u/wdOw9Ot+Hixs/N2eDGZ8LJhZkl5vtJF1UrIXhaXr8olmBIJg&#13;&#10;iVo5MsFJR6rwQvHJaC6YZJVJTLJBVMJgQtDJL9qfRPo4zN4HDajsKmMzuNtcnY1e6oXVPh4I+OWP&#13;&#10;XLHyw53pZv3cevxLM7JYuTiY2Za8DKiJh5H172Nl9acdktCXE2QtocNSbA31WEKsv6Ofqm9EeCPl&#13;&#10;i6jC7QUVeXm7p6vn+rdirtvz9K3x0nn7peXLyyvMddVrHIWtxZXltPxdxa3dGMk8sfFGWPO6Siui&#13;&#10;5T37e+HCXbVyzc8K9ExMPlWUAAAAAAAAAAAAAAAAAAAAAAAAAAAAAAAAAAAAAAAAAAAAAAAc3p/T&#13;&#10;ee1XlLfC6bxN9mspde42WPt4zTcHjj4pYd+MeaHfeN/IsY1vxsiYiGVh4WXqF/8AtcKmaqp9IfoB&#13;&#10;sm7C+0teTZratdy31xDgqyaRxNzwU5Y+KtWhzzeiTgh50YOH1TtbXV5Ombo6z9IfXOz/APTS3b2Z&#13;&#10;Ovztn/rHL3z+nxe78XicZg7C2xWGx9nisbZU+JtLDH20tOnJDxSywhwQcVcu3L1fi3Z2y+q2Mexi&#13;&#10;2osY0RFMekOQgo94ZIfarK0skCCFkpWgrK8MsFZQsQstBZaGSVWSVlULQQvCYCWaEf2gtAIWQutL&#13;&#10;/HvKyl/N2/QL8WgAAAAAAAAAAAAAAAAAAAAAAAAAAAAAAAAAAAAAAAAAAAAAAAAAAAAAAAAAAAAA&#13;&#10;AAAAAAAAAAAAAAAAAAAAAAAAAAAAAAAAAAAAAAAAAAAAAAAAAAAAAAAAAAAAAAAAAAAAAAAAAAAA&#13;&#10;AAAAAAAAAAAAAAAAAAAAAAAAAAAAAAAAAAAAAAAAAAAAAAAAAAAAAAAAAAAAAAAAAAAAAAAAAAAA&#13;&#10;AAAAANhaN2Z6n1pPJVsrXkWK3u2Zi+l3af3fn/YwcvUMfEjZXz6Nxpuh52pz3rUbKes/ze9b6L2V&#13;&#10;6Y0bCncUaHsnmJe6y9/J0ofo5fA/j5XL5epZGXw1bo6PoWmaDg6bHfp31dZ+nRsyHW18t2ywUStB&#13;&#10;CYWTCzJJ3yoXVSsheFocPeEswJBMEStHJlh6VJPVdELLQXTDJKpKZZIKphMCFoZILStLIqomCJXp&#13;&#10;dL1js90rru24jP42SpcSU9y2ylt0K9P1Z/F5I8MPIy8TPycKrvWJ3NbqWj6fqtHdy439fV4v19sB&#13;&#10;1XpKFbIYeWfU2Ck4Z+Os6Pbqcvn0+/6ZeH0Qddg65i5Xl3d1T5pq3ZLP0/zsbio+fwaG6uaPNGDd&#13;&#10;uTAAAAAAAAAAAAAAAAAAAAAAAAAAAAAAAAAAAAAAAAAAAAZKVKrXqU6NGnUrVqs8KVKlSk4YzRj1&#13;&#10;QhCHXFEzERtlNNNVVXdp5vYWyjsQdWar5Nl9fVK+jsDPwVZcbuQ5bVl9WPNSh5ZuGbze+5TU+1WL&#13;&#10;i+Vg8VXy/d9H7P8A9OtQ1DZkatwUdP8AlP6e/wCD9GNEbPdH7OsXLidIYO0xNvHg5TXpy71WrGHh&#13;&#10;VKkelNH09Xe4IODy87Lz7ni5U7ZfZtL0fTdGsf2+nUxEfOfxl3qX/ngYUtmlAmAmObJKrK0skCEQ&#13;&#10;slZaCq7JBWULohZaC60MkFZJWVQtBC8JhHg5xLNL1f5RBaAQsh6LS9+HjVkfzdv0C/FoAAAAAAAA&#13;&#10;AAAAAAAAAAAAAAAAAAAAAAAAAAAAAAAAAAAAAAAAAAAAAAAAAAAAAAAAAAAAAAAAAAAAAAAAAAAA&#13;&#10;AAAAAAAAAAAAAAAAAAAAAAAAAAAAAAAAAAAAAAAAAAAAAAAAAAAAAAAAAAAAAAAAAAAAAAAAAAAA&#13;&#10;AAAAAAAAAAAAAAAAAAAAAAAAAAAAAAAAAAAAAAAAAAAAAAAAAAAAAAAADntP6YzmqLzkODx9e9q/&#13;&#10;K1JeaSTyzzdUHjfybONR3707GXh4OXn3PCxY2y9T6K2GYXD8Tfamnp53Iy9Pke77Xk+zw/t5vI5n&#13;&#10;M1q9d4MfdHzd5pvZXGxvNzuKr5fu33TkkpySU6cktOnTl3JJJJeCEGl2zM7ZdZTERGyGQWTDrJGW&#13;&#10;CkpWghMLJhZklJF1UrIXXl4OESzAAtBWVolkgrKPVdELrQXTDJKpKZZIKphMCFoZJVpWldVRaCF4&#13;&#10;Wh1olLLBX1S07r/YjpDXPHXslGGBz9Thm9lsbShwTzfS0+qf0803lbjC1jKw+DnT0c5q3ZjTtV8y&#13;&#10;OGvrH1j1eJddbKtX6AqzT5axjc4qM+7QzmP4Z6MfFvR65I+Sbg+11+FqeLnRstTv6PmOq6BqOkVb&#13;&#10;ciNtPWOX7Nbtg0oAAAAAAAAAAAAAAAAAAAAAAAAAAAAAAAAAAAAAAAADe2yzsetf7Up6F7aWfsDp&#13;&#10;mebtmpcxSjCSaH0UndVI+jo96M0Gl1LXcHTeCrfV0j69HV6D2P1fXp8W3Hdt9Z+nX8vvfpXst2A6&#13;&#10;A2V0qVzjLD2X1HCTt2psvJCarw9/i4dVOHq8/jjF891LXM7U57tydlPSP5vfa9C7JaRoNPfsRtr/&#13;&#10;AO08/d0bvg0zqYWgmFmaXq4OHqRIlAmAmF5VZWllgQQslMLQVlf0ZYKIhYhZaC60MkqskrKoWghe&#13;&#10;Ew6xLPDxgmARzWQ9F5eDqVkfzdP0C/FoAAAAAAAAAAAAAAAAAAAAAAAAAAAAAAAAAAAAAAAAAAAA&#13;&#10;AAAAAAAAAAAAAAAAAAAAAAAAAAAAAAAAAAAAAAAAAAAAAAAAAAAAAAAAAAAAAAAAAAAAAAAAAAAA&#13;&#10;AAAAAAAAAAAAAAAAAAAAAAAAAAAAAAAAAAAAAAAAAAAAAAAAAAAAAAAAAAAAAAAAAAAAAAAAAAAA&#13;&#10;AAAAAAAAAAAAAAAAAAD6bSzu7+5pWdjbV7y6rzblG2tqW9NMrVXTRT36+S9u3cvV+HajbL0TovYN&#13;&#10;cV+Kv9ZVuS0u7lwtnV6cf0k/e+z9sGhy9apjgxPi7LTOyddfnalujp+r0xi8TjcLZ08fibK3sLOj&#13;&#10;3FvbU+CH/q567duXq+/d3y7fHx7GLa8LHjZDlIPGXvLLAhMJSkgDMolaCEwsmFmSXq4fGSLqpWQv&#13;&#10;C0Obn78BLMCQTBC8MsOqCkq+q8ERzX9FoLpjoySqSmWSCqYTAWhklWlMrqqrQQvCYISzwU9UrQXT&#13;&#10;ClajSuKVShXpU69CtJGnVo1pOGWaEeuEYETNM7aU1U0109yvk817QOxswebhWyWi6tHTuTm4ak2M&#13;&#10;qcMbWePk79P7OGXyQdBg9ob1ny8zfHzcRq/YrFyvO03hq6en7PGeptI6j0dfxxuo8Vc4245+Kmqy&#13;&#10;8Mk8PHJPDmmh6HW42Vj5dvxMedsPm2dp2bpt3wc2mYl1tkMIAAAAAAAAAAAAAAAAAAAAAAAAAAAA&#13;&#10;AAAAAAAAB3rQuzbWe0jJexmkcLc5GaSaHK72bo0KPlqVI9GX0dce8w83UMTT7fiZU7G10rRdS1q/&#13;&#10;4Gn0zP3+kfjL9FtlPYlaP0dybLa0moaz1DT4KsttWo+06U3m04+6emfm82DgtS7T5eX5WJw0/P8A&#13;&#10;n4Psmgf0+07TdmRqfHX8o93r7/g9b05ZacslOSWWSnJLuySSS8EIQ8jl5375fQ4iIjZD6FEpghaF&#13;&#10;loWZper/AFVkSgTATDJDvKytLJAghZKVocCsrx9zLBVX1WIXWgstDJBWSVlULQQvC0vWJZZeoFoC&#13;&#10;YWQstLzR9PiRKX83b9APxaAAAAAAAAAAAAAAAAAAAAAAAAAAAAAAAAAAAAAAAAAAAAAAAAAAAAAA&#13;&#10;AAAAAAAAAAAAAAAAAAAAAAAAAAAAAAAAAAAAAAAAAAAAAAAAAAAAAAAAAAAAAAAAAAAAAAAAAAAA&#13;&#10;AAAAAAAAAAAAAAAAAAAAAAAAAAAAAAAAAAAAAAAAAAAAAAAAAAAAAAAAAAAAAAAAAAAAAAAAAAAA&#13;&#10;AAAAAAAA3BozY5qHUnE3mT38DiJ+nxtzS7bPDzJP84/varL1axj8FvfLo9N7N5mb5t/hp+fwerNL&#13;&#10;aL07pC24nDWElOtPJu3F/X6VWf1pv+YOaycu/lVd67LvMHTcPTqe5jRv6+rtrFbJMELQyQVklkgQ&#13;&#10;mFkpIc0SRmh1KJTBCY5rphZkk6iRdVK0ELxyXl8QlmABaCJWjkySqSeq5Cy0FkwyQipKZZIKphMC&#13;&#10;FoZILStK6qi0ELwlCWeH7FYStBZMJQszS9SkpcXmsFhtR2FXF53G2mUsK3d213S4YcPjh34R8sOd&#13;&#10;62b93HueJZnZLwycTGzbXgZcRMPIG0HsY7u24/J7P7ma9oQ4ak2nshW4KkPJTqR5pvRNwR8sXWYP&#13;&#10;aKmry874vnesdhrlHn6RO2Ok8/dP6vJ9/j77F3dewyVnc2F9bT8XcWl5QjJPLHyyx53TUV0XKO/b&#13;&#10;3w+f3bN2xc8K9ExMPkWeYAAAAAAAAAAAAAAAAAAAAAAAAAAAAAAAADk8PhstqDI22JweNvctk7uf&#13;&#10;ctrHH20Z55vsg87t61Yt+LenZD3xsbIzL0Y+LEzVPpD3Vsq7Diefk2Z2qXW5L7rJpLE3H7q1aX+E&#13;&#10;n95xep9rIjytM+M/SP1fVNB/pvM7MnXp/wDrH1n9Pi95YTBYbTeNtsPgMXY4fF2ku7b2OPt4SSQ/&#13;&#10;9fK4m9fvZFzxb8zMvq2Li42FZjGxIiKY9IcxBSGXC0O//kSMzzSmAtC0EwszQ4YIkSgTATDJKpKZ&#13;&#10;ZIJghZKy0FZX9GWCqFiFloLJhklVlMrKohaCF4TDr5hLPDq9AJEwshZaXrVlL+bt+gX4tAAAAAAA&#13;&#10;AAAAAAAAAAAAAAAAAAAAAAAAAAAAAAAAAAAAAAAAAAAAAAAAAAAAAAAAAAAAAAAAAAAAAAAAAAAA&#13;&#10;AAAAAAAAAAAAAAAAAAAAAAAAAAAAAAAAAAAAAAAAAAAAAAAAAAAAAAAAAAAAAAAAAAAAAAAAAAAA&#13;&#10;AAAAAAAAAAAAAAAAAAAAAAAAAAAAAAAAAAAAAAAAAAAAAAAAAAAAAd10noDUmsav/DLPirHf3a2V&#13;&#10;u+jSl/3fYw8rOx8SPM59Gz0/SM3UavIjd19HqvRuynTek+Ku6lP2YzEnS9kb2nzSx+jk8H+LmsvU&#13;&#10;8jK4Y3Q73TdAwtP8yrfV1/RtGDWOg9GWCVfVdC6YIWhkgrKZZIEELJSQ6yRmgolaCEwsmlZll6oe&#13;&#10;JEpWQLIXjktL1iWYEgmCJWjkyw8iknqvBELLQXTDJKpKZZFUwmAtDJKst6LqqrQQtC0OtCWWHVBX&#13;&#10;1SvBZMLIWZYR4fIpKVoEJhZZZ0zWWzzSevbTkuosXTrVpJNy1ydv0K9P1Z/8o8MvkZWLn5WDV3rE&#13;&#10;/o1ep6Pp+rW+5mRv6+se94l2hdjvqzSXH5HAwqapwUnDU37Sj7Ypy+fT7/pl4fRB2GBr2LleXe4a&#13;&#10;vk+Yav2P1DT/ADsTio+ce79HnuMIwjGEYRhGDeuQQAAAAAAAAAAAAAAAAAAAAAAAAAAAAACZZZpp&#13;&#10;t2WG9NN0ZZZQiJmdkPVmyvsUtZa15NltW8dozTlTgqSyXND23Vl8ylHuPTP/AHYuZ1LtNiYflYvF&#13;&#10;V8nfaD2A1LU9mRqHBR8593p7/g/RTQezPRezbHex+k8NQsZqkm7eZGr069b9JU64+jufFBwebqOX&#13;&#10;qFzxMqdv5Psmk6Hpmi2fB0+nZ9/rP4y7/LzdbAlt2VUWgtC8LQJGZRKYIlalaCYWZoIkSgTATDJK&#13;&#10;pKZZIEELLLLQVlf0ZYKyj1WIWWgstDJD9ykkrIQtBC0Jh1izPDqBMBMLIWWl4PJ6USl/N2/QD8Wg&#13;&#10;AAAAAAAAAAAAAAAAAAAAAAAAAAAAAAAAAAAAAAAAAAAAAAAAAAAAAAAAAAAAAAAAAAAAAAAAAAAA&#13;&#10;AAAAAAAAAAAAAAAAAAAAAAAAAAAAAAAAAAAAAAAAAAAAAAAAAAAAAAAAAAAAAAAAAAAAAAAAAAAA&#13;&#10;AAAAAAAAAAAAAAAAAAAAAAAAAAAAAAAAAAAAAAAAAAAAAAAAAAAAAAAAAOWw2Cy+obyWxw1hcX9z&#13;&#10;N3UtGXml8s03VK8rt61Yp792dkMjGxMjMueFjRtl6Z0bsPxuP4q+1VUky153cuNo+4y+t8/+Hpc9&#13;&#10;l6xcr4MbdDttO7L2bHm5++enp+7fdGjSt6VOhb0qdChSk4ulRoycEsGjqmap21c3WUU00U92jkyo&#13;&#10;XXghf0ZYJV9VkLRyTBC8MkqspllgQQlKUwJGWHUpKVoITCyYWZJeEkXVSsheFpevyiWYEgmCJWhl&#13;&#10;gpJ6rwRCy0F0wySqymWRRMJgLQySrJXVVWgheFodaJSyy88Fd+3YleCyYShZml/epKVoEJhZZZeX&#13;&#10;+KJRLJBRMNN7Qdh2jde8fexoewWoKnDN7NYylCG9N9LJ1T/um8rb4Gs5eFwc6ejnNX7Labq3mezX&#13;&#10;1j6x6/m8Na+2Ray2e1Z6mUseW4ff3aOexvDPRj4t7vyR9b7IxdnhapiZ0bLfPo+W6t2d1LR6u9kR&#13;&#10;tp6xy/Zq9sWiAAAAAAAAAAAAAAAAAAAAAAAAAAAbi2Z7DdebUK1OtiMf7HYHjN2vqTKyxkoeXc79&#13;&#10;SbyS/bwNTqOs4Wmxsuztq6Q6TQ+yura7V3saNlHWeX7+5+j+yzsedBbMoUL+la/0h1NT6U2osvRh&#13;&#10;GMk30NPqp/i85wOpa7m6jwTup6R9er7NoXY7SdDjxaY71zrP0j0/P72/INI62ASySelWpLIqLQTC&#13;&#10;0LQ64Jnkllh5FErQQtCyYWZpepEiUCYCYZIftUlMskEwmFkpWgrK/oywVlHqsQstBZaGSCskrKoW&#13;&#10;gheEw64eQSzS8EYcMOaALQExzWQstLwd9Wdvol/N2/QL8WgAAAAAAAAAAAAAAAAAAAAAAAAAAAAA&#13;&#10;AAAAAAAAAAAAAAAAAAAAAAAAAAAAAAAAAAAAAAAAAAAAAAAAAAAAAAAAAAAAAAAAAAAAAAAAAAAA&#13;&#10;AAAAAAAAAAAAAAAAAAAAAAAAAAAAAAAAAAAAAAAAAAAAAAAAAAAAAAAAAAAAAAAAAAAAAAAAAAAA&#13;&#10;AAAAAAAAAAAAAAAAAAAAAAAAAAMtChXua1O3tqNW4r1p+LpUKFPemmRNUUx3quS1FFVdXco5t86P&#13;&#10;2IX17xV9qurPjbXu5cXbzdtm9abwf4+hpMvWaKODF3y6vTuy9275uobo6er0ph8LisDZyWGIsbew&#13;&#10;tZPk6EnX5Zo99z9y9dv1d+7O2XbY2Lj4lvwseIiHMSvOWRLJBUhKFl4IX9GSCVfVdC6YIWjqySqy&#13;&#10;SyQITCyUkOsGaHUolaCEwsmFmSUkXVTC0ELwtLCMY8wlmBWeeSnJNUqTy06cnSnnnm4IQgREzOyE&#13;&#10;TMRG2VqVSnWklqUp5KlOfuJ6c3DCP2omJidkrU1RVHep5M8PGpJ6roXWgumGSVSUyyQVTCYC0Mkq&#13;&#10;y0rqqLQRK8LQjwISywhwK85SvBZMJQszS9XiUlK0CEwsssvKrKsskFVoSLIq0qVelUoVqdOtRqyR&#13;&#10;p1aNWThlmhHrhGC8TNM7aU1U01U9yrk8y7Quxn09qDj8loyrR01lpuGpNjp5YxtakfJCHPT+zhh5&#13;&#10;rocHtDfseXl74+f7uH1jsRh5fn6bw1dPT9v5ueKNVaM1NorIRxupcTc42vHh4ipUl4adSHjknh0Z&#13;&#10;oeh12Nl4+ZR4mPO2HzDP03O0y94ObTMT/OTq7JYIAAAAAAAAAAAAAAAAAAAAAADtuj9C6r17k5cT&#13;&#10;pTC3eWuubj56MvBTpw+dUqR6MkPSxcvNxcG34uVOyGw07StQ1a//AG+n0zM/l+M+j9BNlvYk6Z03&#13;&#10;ybL6/q0NWZqTtsuJkl9p04+WHXV+9wS+a4bUu1GRkeVg8NPX1/Z9e0H+nuDhbMjV+Orp6R+v5fc9&#13;&#10;f0KNG3pUre3pU6FChThSo0aMm7LLLDqhCDlapmqe9VzfR7dNNFPco5Pplh5UJn72SCFoAXkVlLKq&#13;&#10;LQWheFoEjMolMELQtBaFmaEFZEoEwEwyQUlMskEwmFkpWgrK/oywVQsiFmGteWltPQp3N1b289zU&#13;&#10;4q2kr14Sxnm8UvD1x9D0iiqqNtKJuW6J2VzsfZKpK8rKoWgheEw+z7RLNAFoCY5rIWWh9vN4kSl/&#13;&#10;N2/QD8WgAAAAAAAAAAAAAAAAAAAAAAAAAAAAAAAAAAAAAAAAAAAAAAAAAAAAAAAAAAAAAAAAAAAA&#13;&#10;AAAAAAAAAAAAAAAAAAAAAAAAAAAAAAAAAAAAAAAAAAAAAAAAAAAAAAAAAAAAAAAAAAAAAAAAAAAA&#13;&#10;AAAAAAAAAAAAAAAAAAAAAAAAAAAAAAAAAAAAAAAAAAAAAAAAAAAAAAAAAAAAAANoaQ2U6h1PxV3c&#13;&#10;Sew2In6fLbun0poeZJ3/AODXZWp2Mbhp3y3unaBmZ3mV8NP85PUmldDad0jR/wCF2e9dzSbtbJ3X&#13;&#10;Sqzfe732OZys3IyqvM5O7wNKw9Op2WI39fV3FiNimCYTDJKmUyyQVkpShZaCF4+5lglX13LoXTBC&#13;&#10;0MkqskskCEwslJDrJGaHUolKEwumFmWWMeBEpWQLQQvC8vWJal1ztn0to7jrOhUhnc5Jwy+xthV6&#13;&#10;Mk30lTql9HPHyNphaTk5fHVupc7qvaXA03y6eKvpH1l471ltH1TritGOXvo07CWfeoYiy6NGXxdH&#13;&#10;wo+WPC6vE0/Gw48qN/V841LWs/VKv9RPD0jkxaP2h6p0PcQqYXITckmn37jFXfToz+mXvR8sOCPl&#13;&#10;Tl4GNmU7L0b+qNN1jP0uvbjTu6ej2NoTbfpXVvE2OQnl07m5+CTkl7W7XPN9HU6vsjwR9Lk83Rsn&#13;&#10;F47e+l9G0rtRgah5V7hr+/6S3ZBpodQtBdMMkP4qSmWSCqYTAWhkgtK0rqqLQQvC0OuCJ5JZoc6s&#13;&#10;c0rQWTCULMsvUrKV4IhMLLLMkFZVleCJTCULLrLskkO+iUuNzWDw+osfWxWdxtplcfX90tb2jvQ4&#13;&#10;fHDxR8sOeC1m9dx6/Fszslj5OLjZlnwMqImn73jjaJ2LdxQ4/KbO7ma6pQ4ak2m8lX6cPJSqx5pv&#13;&#10;RN/ei6zA7SU1eVn/ABfOdZ7B10efo07Y6T9J/X4vImRxuQxF7Xx2VsrrHX9rPxdxZ3tCMk8sfLCL&#13;&#10;qbdy3do8S1vh87vWL2Nd8HIiYmOr4l3kAAAAAAAAAAAAAAAAAAA+zH46/wAte2+Oxdld5HIXdTib&#13;&#10;WysbeM8883illgpcuUWqPEuboelmzeyLsWbETNU+kPauy7sQr++5PmNp11PjLT3WTTGNr9um/S1O&#13;&#10;qT0S8MfLK5HUe1NFHladvnq+naD/AE6vXf8AU65OyP8ArHP3z6e75PemnNNYDSeMoYbTeJssNjKH&#13;&#10;udpY0d2HrTfOm8sedxWRkX8m54uRO2X1bDwsTT7P9thUxFP3OeY7MTBC0M0vUlE814IWjkCV5Ic/&#13;&#10;CrKWVUWgtC8LQJGWHVBRK0EJhaCYXZ4c0FZAEwExzXgrK0s0CCEpStBVeHz3+Rx+IsrnJZW9tMbj&#13;&#10;7OlGvd319cS06cksO/NNGMIQh6U0W7l2vw7W+XlevWce3N6/MRTHrLwrtb7NbFYvlOE2U2lPNX0v&#13;&#10;DRqarydGMLeSP0VOPBNUj5ZuCXyTQdppXZC7c87U90dPX3vlfaH+puPY24ugR3p/7Ty90ev85vzt&#13;&#10;1Pq7U2tMtWzuqc3kM5la/dXd9X4eCHzZIdUssO9CXghDvQd7j4uPiWvBxoiIfHM7Uc7U8j+7z6pq&#13;&#10;q+/+bno/ZH2W+vtnvJcTqOeprjS1LgpS22SufbNGX6KtHhjGEIeDPww5uCEZXP6p2Xwc/wA3H4av&#13;&#10;l8HZ9nv6hato+zHzeO39/OPwn6T8n6abNdsegNq1jC60lmqVa8p0uMvsFe8FO6o+vTjHnh50vDL5&#13;&#10;XzvUNJztMr7uVG7r6Pt2i9o9I1+14mn1b/WJ5x7v5DaTWOghaAlmhwcHMCYBCyF1pev/AERKX83b&#13;&#10;9APxaAAAAAAAAAAAAAAAAAAAAAAAAAAAAAAAAAAAAAAAAAAAAAAAAAAAAAAAAAAAAAAAAAAAAAAA&#13;&#10;AAAAAAAAAAAAAAAAAAAAAAAAAAAAAAAAAAAAAAAAAAAAAAAAAAAAAAAAAAAAAAAAAAAAAAAAAAAA&#13;&#10;AAAAAAAAAAAAAAAAAAAAAAAAAAAAAAAAAAAAAAAAAAAAAAAAAAAAAAAAAA7VpnRmoNWV+LxNlNye&#13;&#10;Wbdr5C46NKT73/MWNkZdjFjbd5s/B03L1Cvu48buvo9PaQ2Taf03xV3fSy5vLSdPlF1S7XJHzJP8&#13;&#10;4udytTv5HBRuh3WndnsPC8y7xVNrwayXQMsOpSRKBMEwmGSVMplkgqQlCy0ELx9zNBKqyF0wQtDJ&#13;&#10;KrKZZIEELJSQBmh1KSlaCEwsmFmSX9pIuql1HVmvNM6KtuOzmQkp155N+2xtv0q1T1ZP848EPKys&#13;&#10;XCycyrZZjcwNQ1bB0yjvZU7+nq8ha423am1Tx1ji5p9O4Wfhk4i0rdtqQ8+p/lDg+11WFo+Pjcdz&#13;&#10;fU+dap2ozs/yrHDT8/i0q27mQAAG49Cba9V6N4myuakc/g6fBJ7HX9XpyQ+jqdcPRHhh5INTm6Pi&#13;&#10;5fHTuqdJpXafP03yq+KjpP0l7L0XtJ0prmjCOHv4U8hCTfr4e94JK0vj6PhQ8svDBymXp+Thz5sb&#13;&#10;ur6Tpet6fqlP+nni6TzbBl62BLbyyQUTCYELQyS+lMplkQqmCF4Wh1olLLBWOaV4LJhKFmaXydSk&#13;&#10;pWgQmFlll5YolEskFEwmBC0LrLLyIqSyKC0ELw6XrLZ5pLX9lyTUuKpXNSSXdtcjR6Fel6lT/Lq8&#13;&#10;jMxM/Kwa+/jy1mp6Np2r2vDzadv3+se94d2jdjbq3SXH5LTnGarwUnbPatH2zTl8+n4Xpl/ZB2eB&#13;&#10;2gxcry8jhq+T5ZrPYvUNP87C46PnHu/R5wjCMsd2aHSb9xfLdKAAAAAAAAAAAAAAAAAelNl/Yya2&#13;&#10;15yfJ5qSppDTVTgqcryFv2+rL9FS/mm4IeLhc9qXaLDwvLs8VXy+LtdC7D6nq2y/k8FH385/CPrP&#13;&#10;zfods/2U6J2aWXJtMYmnTu6lPi7zNXnTuavrVPF5IcEvkcHnanmajX3smd3T0fYtI0DS9Et9zBp3&#13;&#10;9fWff/IbJgwW8ZYIlVdVdMELQyyhLJATAJZJYKylkVFoLQtC0CUssP2KJWghaFloWZperh6uFWRK&#13;&#10;BMBMMkP2ehSUyyQTCYWSl5f2s9lXoHZxynFYapJrPVdLhpex2LuYcRSm+mrQ4YQjD5svDNzcEeDr&#13;&#10;dFpnZnO1DzbvDT8/dDh+0Hb7SNFicfG47nSOUfjP0j5PzP2l7Ztf7V72NfVeYnmx9Orxllp/H8NO&#13;&#10;1perT4eePnTb03lfQ9O0jB0yju40b+vq+Ia32k1bX7vfz6uH0iOUe76zvarbJoQAH3Y3J5HDX1tl&#13;&#10;MRf3mLyVlVhWtL/H3M1OpJN45ZpYwjCPoUuW7d6jw7sbYeti/exrsX8eZiqPWHvPZH2beUxvJcJt&#13;&#10;Ys58xZQ4KNPVmKoQhXkh461KHBLPDyy8E3kmi4nVOx1u552mbp6Ty9z6x2d/qffsbMXtBG2P+0c/&#13;&#10;fHr7vm/RXS2rdNa1xVDO6UzePzuKuO4u7CvwwhH5s0OuWaHijwRh4nBZOLkYd3wcqJiX2TA1HB1P&#13;&#10;H/utPqiqn7naJepjs1aAmOayFlpfHzKyl/N2/QL8WgAAAAAAAAAAAAAAAAAAAAAAAAAAAAAAAAAA&#13;&#10;AAAAAAAAAAAAAAAAAAAAAAAAAAAAAAAAAAAAAAAAAAAAAAAAAAAAAAAAAAAAAAAAAAAAAAAAAAAA&#13;&#10;AAAAAAAAAAAAAAAAAAAAAAAAAAAAAAAAAAAAAAAAAAAAAAAAAAAAAAAAAAAAAAAAAAAAAAAAAAAA&#13;&#10;AAAAAAAAAAAAAAAAOQxmJyWZu5LHFWVxfXVT5K3k/wCeBS5dt2ae/d3Q9rGPfybnhY8bZeitIbFL&#13;&#10;W24q+1XVlva/dy4m1qdrh683hf8APW0GXrFVXBi/F2OndmLdHm6hvno31bW1vZ0KVtaUKNtbUZdy&#13;&#10;jQt6e7LK0s1VVz3qubrKKKLdPct7ofSh6wtBEpZYdSglAmCYTDJKmUyyQVTCUJWgheOTNBKvqshd&#13;&#10;MEJhklVlaWWBBCUpIdZIzQUStBCYWTCz4MrmcVgbKpkcxkLbHWVHu691V4IcPih44+SHO9Ldm7er&#13;&#10;8O1G2XjkZNjEteNkzEQ8u647IS6ueOx+iaE1lQjwyTZy9pcNSP6OTql9MeGPkg6LD0KmnzMz4OE1&#13;&#10;Ttfcr8nTN0dZ+jzXd3l3kLmteX1zXvLu4n4yvc3VWM000fLGLoaKKbdPco5OKuXLl6vxLs7ZfMso&#13;&#10;AAAAAy0Liva1qVza1qttcUJ4VKNehUjLNLGHfhGHUiqmmqO7VyWorrt1d+3ul6U0H2RWWxXE47Wd&#13;&#10;GpmrCHBTly1vwQuJIedDqn/dHyxc/m6Dau+Zibp6ejtdK7ZZFjydT4o6+v7vXuntTYHVVhLksBk7&#13;&#10;bJWse7moT9KWPinl65Y+SLlMjHv41fh342S+iYWbiZ9nxsSYmHPQeEMyGSVaeS08mRVRMELwtBEp&#13;&#10;ZYdXjV9dyV4LJhKFmaVSUrQITC6yy0v70SiWSCiY5JgQtC6yzJIrKV1RZD0heXh4QZgaY2i7DdF7&#13;&#10;QoVryrbeweoJ+5zuLpQhGaP0snVU/F5W2wNZy8HhjfT0c1rPZbTNYjxKo7tfWPr1/P73g7aFsa1r&#13;&#10;s6qVK+SsfZDCb/ac/jJYzUvv9+SPp+zhdrg6th58bLc7Kuj5TrHZrU9GnvX420dY5fs1Q2bnwAAA&#13;&#10;AAAAAAAAAG0dnWx7XG025lhp/GcVi5KnF3WoMj0LeTx9Lwo+SXhi1ufquHp1Pnzv6ere6N2c1XXK&#13;&#10;9mHTw9Z5fz8H6HbL+xy0Ps85Pkbul/SjU1Lp+zGUt+hTm+hpdUvp55vK4TUtfzM7y6d1PT9X2PQ+&#13;&#10;xml6N59ziudZ9Pwj+S9DwaGXXRzXVWWgtC8MsESr6rqrwmAtDLL1BPNkQtAC8qspZVRaCYWhaEeC&#13;&#10;P+qZSyw6oKJWghaFoLQszS99WRKBMBMMkPt4VZWlqvaXtq0BsotI1NT5eWfKVKXGWenMbwVLqp4u&#13;&#10;hw9GHnTRlh5eFs9N0jO1OrZjRu6+jn9a7TaRoFvvZ1XF0jn/AD8X5n7Wuyl1/tK5TisdVm0fpSrw&#13;&#10;0/YjE3MeNqy/TVuaM3D82G7L44R630PS+zeDp/m3OKrrP0h8S7Qdu9X1vbYs8FvpHOfxn+Q8yuic&#13;&#10;QAAAAAA7fovX2r9nmXkzejs9fYS/hwcdG2n4ZKksPBqU48Ms8vkmhFi5mDi59rwcuImGx0zVtR0f&#13;&#10;I/utNqmmfz/GPV+kuyHs1tM6i5Lhdp1tQ0lmZuCjJqC14Y2VSPn9c1GPp3pe/GaD59qvZDIx/O07&#13;&#10;ip6ev7vtPZ7+puDm7MbXOCrr/wAZ/T8vve5LS7tb62oXllc295Z3VKFe2urWtCeSeWPVNLNDmjCP&#13;&#10;jg42qmqiruV831K3ct3aPEt74l9Sr1Wl5+/wcCJS/m7foB+LQAAAAAAAAAAAAAAAAAAAAAAAAAAA&#13;&#10;AAAAAAAAAAAAAAAAAAAAAAAAAAAAAAAAAAAAAAAAAAAAAAAAAAAAAAAAAAAAAAAAAAAAAAAAAAAA&#13;&#10;AAAAAAAAAAAAAAAAAAAAAAAAAAAAAAAAAAAAAAAAAAAAAAAAAAAAAAAAAAAAAAAAAAAAAAAAAAAA&#13;&#10;AAAAAAAAAAAAAAAAAAAAAF6dOpVnkpUpJ6lSpNuU6dOXhjEmYiNspiJqnu0826tJbGspk+KvNST1&#13;&#10;MRZd1yGT3eb/AGfx8jT5WrW7fBj75dNp3Zq/f83N3R09f2ej8LgMRp61lssPYULKj4fFy9Kb1puu&#13;&#10;ZoL1+7fq792Xa4uJjYdvwsaNkOcl5mPLJXWjkLQF45LQ60Sllh1KTzEoEwTCYZJUymWSCqYShK8O&#13;&#10;tC/ptZJY8yUcpXQsmCExDJKrK0skCCFkpIAzQ6lJSiepTpU56tWeSnSpyRnqVKk3BCEId+MSImZ2&#13;&#10;Qd6KY21cmg9bbesLhuNsNLSUs9kZeGSa+m97yR9PXP8AZzeVvMLRL13jyd0fNyeqdrMbG8rA4quv&#13;&#10;p+7yjqHU+d1Vexv87ka9/W5+Kknm4JJIeKSXqlg6exj2cajuWY2OAzM7Lz7vi5c7ZcA9mIAAAAAA&#13;&#10;AAA5jB6gzWmr+nk8FkrrGXtP5a2qcHDDxTQ6poeSPM8r1izkUeHejbDIxcvJwrvj4szEvW+guyPs&#13;&#10;L3icdri3kxl1Hgpy5yypxjRmj58nXJ6YcMPQ5fN7P10eZhb46Poek9tLVzydU3T1jl7+j1DZ3lpf&#13;&#10;29G8sbm3vLS5k4y3urWtCaSaHjlmhzRc7XTVRV3K+bu6Llu9b8W1O2H1vMWgheEoSzw6lecpWgsm&#13;&#10;EoWZZepWUroSsssvKiUSyQUTCYC0LrLLyolLIoLQQvC8vWJZQSCJ6dOtTqUasklWlVk4upTqS8MI&#13;&#10;wRtmJ2wtVTFVPdq5PMW0bsYdN6khXyejalHS2Zn7ZNYbntSpH1fk/u83muj0/tHkY/l5fFHz/dwm&#13;&#10;s9hsLN8/TeGrp6ft7vg8N6u0NqnQuQ9jtT4i5xtWb3vXml3qVSHjknh0ZnZYuZjZtHiY87Xy3UdK&#13;&#10;z9KveDnUzE/Kfwl1JlNeAAAAAAAAA7FpjSWo9ZZOnh9MYi8zF/U+StafNLD5083cyS+WLwycrHxL&#13;&#10;fi5M7IZmDp+bqV/+2waZmr+fB7x2YdiVhcPyfL7Rbiln8jL22TT9nPGFtJHz5u6qful9ZxOo9qb1&#13;&#10;3ytP3R19X1fQ/wCn2Njf6jWeKrp6e/r+X4vY1paWtjbULOytreztLanxNta2tGEkkkvillh1OVqq&#13;&#10;qrnv1830m1bt2rfh2o2RD6odasryyQUlEc1kLLQWheOTLBEo9V1VkwQtDLKklkQtAC8qspZVRaC0&#13;&#10;LQvL199E8lmVUTBErUrJhZml6u8iRKB1zVOr9M6JxNbN6qzVjhMZR/rF7V4IzR+bJLDpTzeSWEY+&#13;&#10;RkY2LkZl3wcaJmWHnajg6Xj/AN1n1RTT9/8AN789NrHZnZrL8pwuy61q4DHR4aNTU+QpQjczw+jk&#13;&#10;55acPLHhm9WLutL7I2bXnalvnp6fu+P9oP6lZOTtxtCju0/9p5+7p+f4PD17fXuTu7i/yN5dX99d&#13;&#10;1Y17q9vbiM9SeaPXNNNGPDGPli7Kiii3T3Le6Hy27du37njXpmZn1l8qygAAAAAAAADcuyzbxtF2&#13;&#10;R3MkNN5aNzhJqvGXemMtw1Lafx8EvDwyTR8ckYR8fDDmanUtFwNUp/1EcXWObpNB7V6z2er/ANFV&#13;&#10;to/6zy/b3P1C2Q9lRs62o8lxd1cQ0fq2twU/YLM3ENyrP4qFbmln9Ed2bxQj1vnGq9ms/TfNp4qO&#13;&#10;sfWH3Xs7290bXdli5wXOk+v4T6/KfuenZY87m5dy/m7foF+LQAAAAAAAAAAAAAAAAAAAAAAAAAAA&#13;&#10;AAAAAAAAAAAAAAAAAAAAAAAAAAAAAAAAAAAAAAAAAAAAAAAAAAAAAAAAAAAAAAAAAAAAAAAAAAAA&#13;&#10;AAAAAAAAAAAAAAAAAAAAAAAAAAAAAAAAAAAAAAAAAAAAAAAAAAAAAAAAAAAAAAAAAAAAAAAAAAAA&#13;&#10;AAAAAAAAAAAAAAAAAAAAGwtKbNtQao4u44r2NxU3/WN5T7r1JfC/h5WDk6hYxuHnLcafouXn8fKn&#13;&#10;q9N6W0Fp7Scks9jbcoyG7u1Mpd9Kp9nzfsc7k5t/KnZXydtgaViafG21G/q7rBhtpCRZll6lJSut&#13;&#10;AtAWhMELM0FBKBMEwmGSVMplkgqQlCy0ELssqVecroXhMEJhkgrK0skCCFkpIc8SRrfWm1fS+jIV&#13;&#10;bapX9lczJ3OJsJ+eX9JN1Sfx8jOxNLycvijdT1aTU9fwdN4Kt9XSPr0eRdZ7TNUa1qT07+65Hi97&#13;&#10;tWHseGWn5N7vzx9P7IOqxNOxsONtHPq+ealredqc927OynpH83tes5qAAAAAAAAAAAAAHeNG7RNV&#13;&#10;aFuYVsFkZ5bWeffucVddOhU9Mnej5YcEfKw8vAxs2nZejf1bTTdZz9Kr72JO7p6PaGgdvOlNXcTY&#13;&#10;ZWaTTWcn4JOTXtbtNSPmVOr7JuCPpcjm6JlYvHb30vpWk9q8DUfKv8Nf38vdLesGldXC0OtCWaCq&#13;&#10;VoLJhKFmWXqUnmleBCYWWWXgrKJZIKphMCFoXWWXkRUlkUFoIXheXr6xLMAC0ESv6MsFYRDjczg8&#13;&#10;PqLH1sVncbZ5XHXHutpfUN6X0+nyvazeu2K/Fszsl5ZOLj5ln+3yoiaZ6vGW0fsU6tPlGV2b3XHS&#13;&#10;e6TaYydfpeilVj1+if8AvOswO00T5WofH9XzXWuwFUf6jRZ/+s/Sf1+LxxlMVk8JfXGMy9hd4zIW&#13;&#10;s+5cWd9bxknl+yLrLd23eo8S1O2Hze/j38W74GTExVHpLj13iAAAAAz2trdX1xRs7K2r3l3c1OJt&#13;&#10;7W1oxnnmm8UssOtFVVNFPfr5LW7dd2vw7UbZl7A2ZdibmsxyfLbRLirp/GzdtkwFnNCNzPDz5u5p&#13;&#10;/vm9Vymo9p7NrysDfPX0/d9G0P8Ap9k5P+o1nhp6evv6fn+D3hpfSWm9G42nh9M4iyw9hJ3VK1p8&#13;&#10;88fnTzd1PN5YuKycrIy7njZE7ZfV8HT8LTbH9tg0xFP8+Ls7FZq8FoXhMAlkgqrHNdVdaCy8cmWC&#13;&#10;JR6rqrQmCFoZZepJPNkQtAC8qspZVRaC0LwtAkZlEpghaFkwsrcXVtZW1e8vbmhaWlrSjWuLq6rQ&#13;&#10;lkklhzxmmmjzQhCHfimKaq6u5RzUruUWqPEuzsiHivax2ZOnsBynDbNLejqjLS8NKfUF3wwtKcfM&#13;&#10;hzTVY+jgl78IzQddpfZO/f8AO1HdHT1/Z8y7Qf1Iw8TbjaJxVdfT9/y/F+dur9baq15lama1bm73&#13;&#10;N5Cfh4ue6qdGSX5tOSHBLJL5JYQg7zFw8bCteDixEQ+O6jqmfq2R/c6hVNVX85dHVWSwAAAAAAAA&#13;&#10;AAAAAHrDZD2XG0LZxyXEZ6pU1xpSlwUpbDK3UeUUZfoq0eGPBCHgzb0ObghuuY1Xstgah5tjhr+7&#13;&#10;l74d/wBnf6h6xouzHy+O30nnH4T9J+Tye6dwAAAAAAAAAAAAAAAAAAAAAAAAAAAAAAAAAAAAAAAA&#13;&#10;AAAAAAAAAAAAAAAAAAAAAAAAAAAAAAAAAAAAAAAAAAAAAAAAAAAAAAAAAAAAAAAAAAAAAAAAAAAA&#13;&#10;AAAAAAAAAAAAAAAAAAAAAAAAAAAAAAAAAAAAAAAAAAAAAAAAAAAAAAAAAAAAAAAAAAAAAAAAAAAA&#13;&#10;AAAAAADsOn9LZzU9xyfEWU9aWWbt11P0acnrTPC/k2canvXWZh4GVnV9zHh6Q0psmwmD4q7yu5m8&#13;&#10;nL0u3U+1SerJ3/tc/lapevcFrdDtNP7PYuL5mRxVfJtunzNW6BlBMELwkSyywUlK6YFoJWhMOtEr&#13;&#10;M0FBKBMEwmGSVMplkgqQlCy0ELssvUlX1XQumCEwySqytLJAhEOt6m1hp7SNpyrOZClbb0vte0k6&#13;&#10;VWp6sn/MGVj4t/Kq7tmGHnajh6db8TKnZ+byhrXbfqDUPG2OC4zT+Jm6G/Sqdvnh50/g/d/a6XE0&#13;&#10;exY472+fk4DU+1GZmeVicNPzaRjHei3Dl+e+UAAAAAAAAAAAAAAAAA3LoHbdq7RPE2VarHP4GnwS&#13;&#10;exeRqx3pJfoqnXL6OeXyNTnaPi5nHG6p0ukdqNQ0vyquKjpP0l7W0NtQ0jr2lLDD38KGThJvV8Lf&#13;&#10;8EtaXx8EPCh5ZeH7HH5um5WFPmxu6vpul67p2rU/6aeLpPNsmX9jXNyvBZMc0oWZpeqHiUlK0CEw&#13;&#10;usstD7ESiWSCiYTDrIWjmussvIiUsigsheF5OsSygkFoIlflDNBWEQssstBErRydN1ns70htAseR&#13;&#10;anxFC9mkk3bXIU+hXpepU64ejq8jJxM/Lwa+/jy1mp6Pp+r2vCzqdv3+sfhLwjtJ7GTVuk+UZPS0&#13;&#10;aurcDJ2zi7el7apy+dT8P0yf3YO10/tHi5Xl5PDV8nynWuw+oaf5+Bx0fOPd6+74PMs0s0k00k8u&#13;&#10;7NL0ZpZnRc98OHmJidkoAABv7Zl2O+t9oXJ8jc0v6Maaq9P2XylDp1JfoqXXN6eaXytJqOvYeD5d&#13;&#10;O+rp+rrdE7HaprHnXOGjrP0j+Q/QfZ5sg0Rs0t5YYDG8blJqfF3WfyPTuJ/veDDyS8Dhc/VczUKv&#13;&#10;Pnd09H1/R+zul6JR/pI4us8/5+DaTWt/C0OFEpZVBaCYWheCZTLJBWURzWVWWgtC0MsvlRJ6rqrJ&#13;&#10;ghaNrLL1JJ5skEJgEryw4VZSyqi0FoWhaHXzEpZnmlMBaHnfat2S+gNmULnG0biGqdVUuGT2BxFe&#13;&#10;G7Tm+mq88JPRDhm83vug0zs9nahHiTw09Z+jjtf7b6Roe2xTx3OkfWfT8/ufmttO24a/2rXE0NQ5&#13;&#10;SNthZavGWumsXw07eTxRjLw8M83lm4fJwQ5n0DTtGwdMp8iOLr6vieudqdX1+vZmVbKekcv397UD&#13;&#10;audAAAAAAAAAAAAAAAAAAAAAAAAAAAAAAAAAAAAAAAAAAAAAAAAAAAAAAAAAAAAAAAAAAAAAAAAA&#13;&#10;AAAAAAAAAAAAAAAAAAAAAAAAAAAAAAAAAAAAAAAAAAAAAAAAAAAAAAAAAAAAAAAAAAAAAAAAAAAA&#13;&#10;AAAAAAAAAAAAAAAAAAAAAAAAAAAAAAAAAAAAAAAAAAAAAAAAAAAAAAAAAAAAAAAAfZY4+9ydzTs8&#13;&#10;fa17y6q+50LenwxVrrot09+5yelq1dv1+HZjbLfelNjMkvF3uq62/N3UuItKnN9+f/T9rR5WrT7G&#13;&#10;N8XWaf2biPMz/h+rfNpZ2lhb0rSxtqNpa0Zd2lQt6e7LBpK66q6u9XzdbbtW7NHh2o2Q+lVdeUGU&#13;&#10;EwQvCRLLL1KSldaBaAvC0vWiUssFBKBMFoWhklJJZIKkJQstBC8cmWVKvquhdMEJh81/kbDE2tW+&#13;&#10;yd5bWFnQ6VW5uqu7Kmi3cu1dy3vlS/etY9vxb87IebdabfeHjcfoqhu+BNnb6j/h04/zfsdDh6H/&#13;&#10;AM8z4OJ1Ptb/AOnTPjP0j9fg82X+Qvsrd1b7JXdxfXlebeq3N1V3pouhooot09y3ycVevXci54t+&#13;&#10;dsvjWeYAAAAAAAAAAAAAAAAAADLQr1ratSuLatVt7ijPCrRr0KkZZpYw6owjDqRMRVHdq5LU1VUV&#13;&#10;d+jm9M7P+yRzWG4nG60o1c/jpeCnLlaHBC5kh53eqfum8sXO53Z+zd8zD3T8nbaR20ycbydT4qev&#13;&#10;r+72RprVentXWEuS07lLbJ2seDjOJm4JpI+KeSPPLH0uUyMa/i1+HfjZL6Rg5+HqFrx8OqJh2Jjs&#13;&#10;5ml6upSeaVhKyyy8ESiWSCiYTAhaF1lmSVEpXVFlV4Wl4O/ESzgAtBEr+jLBWEQusstKiVo5MsFJ&#13;&#10;PVZCzTW0fYVojaNLWu7m19hdQz9xqDFU4Qnmj9LJ1VPxeVt9P1nMwOGnfT0lzes9lNL1qPErju19&#13;&#10;Y+vX8/vfnbtN2XZ3Zdl6OMzFzjb2jeyTV8beWF1DpyQ781PupP4eKMXe6dqVnUrXiWtr43rmhZeg&#13;&#10;5PgZMxMTy2fpzh8mg9l+s9o95ybTWKqVbWnU4u7zF30Lel60/j8kOGbyLZupYmn0d7Inf09VNJ0L&#13;&#10;UtZudzCp3dfSPe/QDZn2NmjND8nyealk1ZqOn2zlV/b9opTfR0v5puHycDh9R7Q5eZ5dnhp+b65o&#13;&#10;fYnTdL8/K46/v5R+Efq9IyOfdoyAtBC8blpUSllUF4LQvC0CSWSCsohZVZaC0LQywRJ67l1VkwQt&#13;&#10;DLKklkQtADJIrUlkVFoLQtC0vXweMlZr3aFtZ0LswsOWarzNK3uKtONSyw1r07mt6lOEervcMeCX&#13;&#10;xxZuDpebqNfcxo3dfRpdY7QaVodrxNQq3+kes+7+Q/N/at2Vmude8pxOnJqui9MVOGlxFhce2a0v&#13;&#10;0laHBwQj82Tg6+CMZnf6Z2ZwsHzcjiq+XwfGNf7fapq23HwuC393Ofxn6R83ljr5488YulcGAAAA&#13;&#10;AAAAAAAAAAAAAAAAAAAAAAAAAAAAAAAAAAAAAAAAAAAAAAAAAAAAAAAAAAAAAAAAAAAAAAAAAAAA&#13;&#10;AAAAAAAAAAAAAAAAAAAAAAAAAAAAAAAAAAAAAAAAAAAAAAAAAAAAAAAAAAAAAAAAAAAAAAAAAAAA&#13;&#10;AAAAAAAAAAAAAAAAAAAAAAAAAAAAAAAAAAAAAAAAAAAAAAAAAAAAAAAAAAzW9Ga5uKFvJ3dxWloy&#13;&#10;faiZ2RtG+sTjrfC06clhLxNWTurmTu4+XhYFyfF3V8kW7t21X4lqdktkYvV80u7Ryku/L+d0pOf7&#13;&#10;0rVX9P28Vh1undpv/VqHx/WP0+DvdCvRuaUta3qyVqU/cz05mrqpqoq7tfN2Nq7av0eLZnbDMqut&#13;&#10;KDMCYIlalIsyS9aspZEwLQF4TBEpZlBKBMEwmGSVMplkgqmEoStBC8MsEqrRjuy703Rll6U0yPwW&#13;&#10;27I2y0nrPbbgcBx1lgOLz+Vl6HG06naJPTN4X3f2tviaPev8d/dHzczqXajExPKxOKr5PK2pNW5/&#13;&#10;Vl3yvOZCrdbvuFt3NOT1ZO86XHxbGLT3bMOCzdQy9QueJlTt/J1xkMIAAAAAAAAAAAAAAAAAAAAA&#13;&#10;ABy+Ez+a03f0spgsld4u/pdzcWlXg4YeKaHVNDyR5nlesWcijw70bYZGLl5OFe8fEmYl6/2f9kvZ&#13;&#10;XnEY3XtvLjrmPBTlz9hSjGlNH6Sn1y+mHDDyQcrndnq6fMwt8dH0XSO29q55GrRsnrHL3w9W2F7Z&#13;&#10;5K0o32Pu7a+srmTjbe7tK8J5JoeOE0OZzFyiu3X3Lm6XfWrtu9b8WzMTEvtgpD1hZZZeHN9qJRLJ&#13;&#10;BRMJgQtC6yzJIipK6gsheF5OsSzAAtBEr+jLBVC6yy0EStDLKpJ6uMzWcw+nMdXy2dyVnicbbe7X&#13;&#10;d7X3ZfR5Y+RezZu5FzwrMbZeWTlY2FZ/uMuYimOrxPtL7K65ueUYjZtbzWdD3KfU+Rodsm/RUo9z&#13;&#10;6ZufzYOx07szTT5uoc+j5hrf9QLlf+n0TdH/AGn6R+vweddD4uprvVte51HeXeT3KMcnka15czTT&#13;&#10;1ZuGEIQmm6/CdLdmnGsdyzuh81yL96/c8a/MzVPrL2Jp7J3mlo04YKeTH0KfBLyKhJ2qaHijJ1NH&#13;&#10;lY1nMjZkb2ZpWt6lo17xcGrZ1j0n8Y/kt7ad2j4vKcXbZXcxN93O/Un7VPHyTeD6I/ti5fM0e/Y4&#13;&#10;7O+Pm+waF2503U9mPm8Ffyn8J+k/NsyRp3csgLIXheWPArKWRUXgtC8Jh1kkssFJRCyFloLrwywV&#13;&#10;lX1XVXTBC0MsvUklkghaAF5eBWUsqo4bP6kwOlMXcZrUeWscLi7b3W8v6+7L6IeObydb3x7F7Jue&#13;&#10;Djxtl4ZebiYFicnNqimmPWXgjar2ZV5dcpw2yu0msbePDSn1ZlbfhqTeWjSjzS+mfhj5sIu303sn&#13;&#10;RT5upb56R9ZfJdf/AKk3Lm3G0GNkf9p5+6P1+Dwzk8pks1f3OUzGQvMpkrypxt1f39zGpUnj45po&#13;&#10;x4Yuyt27dmjw7UbIfLL9+/k3Zv5EzNU+svgXeQAAAAAAAAAAAAAAAAAAAAAAAAAAAAAAAAAAAAAA&#13;&#10;AAAAAAAAAAAAAAAAAAAAAAAAAAAAAAAAAAAAAAAAAAAAAAAAAAAAAAAAAAAAAAAAAAAAAAAAAAAA&#13;&#10;AAAAAAAAAAAAAAAAAAAAAAAAAAAAAAAAAAAAAAAAAAAAAAAAAAAAAAAAAAAAAAAAAAAAAAAAAAAA&#13;&#10;AAAAAAAAAAAAAAAAAAAAAAAADkcR8LYv6xp/igrX7CJ5N/MB5kBMPvsshd4+rxtpWmp/Pk8Gb0qX&#13;&#10;bFq9TsuM7DzsrBueJjS2Bi9VWl3u0r3ds7j5+90I/wCjT38C5a4re+Ha6f2ixcry8nhq+Tt0rAdC&#13;&#10;ygmCFoSLMsqkpXWgWgLwmCJSzQ6lJ5iUCYJhMMkEymWSCpCULLQQvHJ0XV+0rTOjpJ6V5c8tym72&#13;&#10;vEWM29P975n2s7F0/Iy99HLq0+o61habHduztq6Q8n6y2oam1jGpb1q/sbiJu5xNjPwSx9ebw/4e&#13;&#10;R02JpuPicUb56uB1LXc7UeCrdT0j69WuGwaUAAAAAAAAAAAAAAAAAAAAAAAAAAB3jRe0XVmgrrj9&#13;&#10;PZOelbzz791i7np0KnrSePyw4I+Vh5mBi51Pdvxv+baaZrOoaTc7+HO7p6PbWz7sgtJ6u4jH5qaT&#13;&#10;S+dn4JOJva3aKk3mVO96JuD0xcdnaFlYvmWd9PzfTtH7X6fqHk5PDX9/Kfwn9XoCEeGHD42ldgvK&#13;&#10;rKJZIKphMCFoXWWXl60SlkUFkPReXg8QMwALQ60Sv6MsFYRC6yyYzSyS780d2WXpTTTI57ltsRG2&#13;&#10;XmXaV2Tel9KcoxekpaGrM9J2ua4p1fatKbzp4e6eiX+86HT+zuTleZlcNPzcNrfbjAwPI0/jr+Uf&#13;&#10;r7vi8Hax15qvXuR9ktUZe4yFSX3tbdzSpQ8VOn1S/wDPC7XEwsbBt+HjRsfKNS1bP1a94+dVtn5R&#13;&#10;+EOoMprm5dikeDUGUj/8n/nlYmZ9mpXyemoQ4INXKiyYHctOa4zOndyhJPy/HS/9X3U/V6k3g/w8&#13;&#10;jXZmlY2Xx8qurrdC7Zapovk1cVvpP0n0/L7m+9P6uwuo5d2zr8Vebu9Ux9z0an2fOh6HK5eBk4c+&#13;&#10;by6vsei9o9L1yjbiTxdJ5/v7naWC6GF5ebnVnolkVF4LQvCYdZJPJlgoiFkLLQWhaGWCJPVdVZME&#13;&#10;LQyypJZIIWjkATVaVGnUrV6lOlRo041atWrPwQll78Yo2TM7KeaJqppp71XJ5E2q9l1pXS3KcRoK&#13;&#10;nQ1hnZOGlNkt/wBpUpvWhz1fu9HznU6Z2Vycnzc7hp+f7Pnevf1DwMDbj6Tx19f+Mfr7vi/O/Wu0&#13;&#10;DV+0PJ+y2rs3d5a4l4eTUak27SpQ+bTpw6MrvMPBxcC34WLGyHx7U9X1HWL/APcahVMz8o/CHTWW&#13;&#10;1oAAAAAAAAAAAAAAAAAAAAAAAAAAAAAAAAAAAAAAAAAAAAAAAAAAAAAAAAAAAAAAAAAAAAAAAAAA&#13;&#10;AAAAAAAAAAAAAAAAAAAAAAAAAAAAAAAAAAAAAAAAAAAAAAAAAAAAAAAAAAAAAAAAAAAAAAAAAAAA&#13;&#10;AAAAAAAAAAAAAAAAAAAAAAAAAAAAAAAAAAAAAAAAAAAAAAAAAAAAAAAAAAAAAAAAAADkcR8LYv6x&#13;&#10;p/igrX7CJ5N/MB5kCEwusstAlEuexefvsXuySTcotfzWtN+HxMO/iWr2/lLcadrmZgcHOnp+jY+M&#13;&#10;zlhlIbtGpxdx4VrW7r/1ae9jXbE8XJ3OBquHqFPkzv6ermYMZtYSJZZVJSutAsLwtDrRKWWCglAm&#13;&#10;CYTDJCKZTLJBUhwef1LhNMWfLc3kKNlS+Spzc88/kkl64vaxj3smvuWYY+Xm4uDb8XKnZDzDrLbd&#13;&#10;mcxxtjpuWpg8dN0Jrve9sT/b4H2c/ldFiaPas8eRvn5OG1LtRk5PlYXDT8/2aNnnnqTzVKk809Se&#13;&#10;bfnnnm54t1EREbIctMzVO2VRAAAAAAAAAAAAAAAAAAAAAAAAAAAAAADc+z7bjrDQkaFlPXjn9P0+&#13;&#10;CX2IyVWPDJL9FU65PRzy+Rqc7RsTN443VdXS6P2p1LSvKnio6T9J9Pye49BbWNH7QKUkmJv4WuVh&#13;&#10;JvV8FkeCStDx7sOqeHll4fscbnaZlYM7bsbur6jpXaDTdYp2Y87Kuk8/3bPg1jeQmAtC6yzJLBWZ&#13;&#10;SugWVei0vWDOAC0ESv6MsFYRDV20PbDovZxRnky99yzM8Xv2+n8bwTVo+Le+ZL5Zvs4W0wNKy9Qn&#13;&#10;bajd1aPWO0emaLTsyJ21dI5/t73gPaRt01ptFjWsqtx7B6cn7nA4yrzTQ+ln66n4fI7bT9GxMDjj&#13;&#10;fV1fJNa7VanrPlVcNHSPr1/L7mlm3cyAA3LsU+MGV+p/55WJmfZ+9Svk9Nw6mrUSmBKyFpJ56U8l&#13;&#10;SnPPTqU5+Mp1Kc3BGEUTEVR3auS9u5ctV+LanZMNq6b2n31lxdpnqc+RtZehLe0vdZfT8/8Aj6Wg&#13;&#10;zdDt3PMxN09PR9K0H+oeTjbMbWuKnrHP39fz/FvHF5THZe2lvMbd0ryh3O9S73kmh1yx8jmL9i7Y&#13;&#10;r8O9GyX1rBz8PUrH9zg1RVS5RjsxaC0LwtDrJJ5MsFJRHNZCy0FoXhlh1IlHquqsmCJWpZoJJXQt&#13;&#10;DRm1Hsg9A7MJa9ldXfs9qWSXoabxFWEZ5Y/Sz9zT+3pebFudN0PN1Ge/Tup6z/N7ldd7X6ToUeFc&#13;&#10;nvXOkfXp+f3Pze2n7edfbUalW3yd/wCxWnt/tGmsRPGWj5OMj11I+tzeKEHf6douFpsd63G2rrL4&#13;&#10;vrnazVtdq7l+dlHSOXv6tLNu5kAAAAAAAAAAAAAAAAAAAAAAAAAAAAAAAAAAAAAAAAAAAAAAAAAA&#13;&#10;AAAAAAAAAAAAAAAAAAAAAAAAAAAAAAAAAAAAAAAAAAAAAAAAAAAAAAAAAAAAAAAAAAAAAAAAAAAA&#13;&#10;AAAAAAAAAAAAAAAAAAAAAAAAAAAAAAAAAAAAAAAAAAAAAAAAAAAAAAAAAAAAAAAAAAAAAAAAAAAA&#13;&#10;AAAAAAAAAAAAAAAAByOI+FsX9Y0/xQVr9hE8m/mA8yBCYXWWTAklkVUTLHdmlml6M0s29LNKiYiY&#13;&#10;2StTVVRV3qebt+K1bc227RyMs13Q/LS93D/c19/T6K+Kzul1Om9p7tnys/fHX1/dsK0vbW/pcdaV&#13;&#10;5K9Pze81Fy3Xaq7tx2+NlY+Xb8XGnbD75YvGWQutHIWgLRyWh1olZlh1KCUCYJhMMd1eWlhb1by+&#13;&#10;uaFpa0Jd+tc3NXdllXppqrq7lHNW7cotUeJdnZDz7rHbrQo8bYaPo8oq9xNmbyl0IepJ3/t/Y3eJ&#13;&#10;otVXHl/ByGo9qqaPK07n1/R5vyeVyWZu6l/lb24v7yr3de5qcMXQW7VuzR3LW6HF3797JueLfnbL&#13;&#10;j13kAAAAAAAAAAAAAAAAAAAAAAAAAAAAAAAAAyUa1a3q069vVqUK9GeFWjWoz7s0sYdUYRRMRVHd&#13;&#10;q5Jpqqoq79HN6e2edkvnsHxGN1rSq6jxcvBTlylLghdSQ8veqfbwR8sXOZ/Z6xe8zD3T8v2dzo/b&#13;&#10;bLxfJ1Pip6+v7vael9X6b1lj5clpvK22TtubjpaU3BPTj4p5I9KWPpchk4mRiXPDyI2S+mYGo4Wp&#13;&#10;WvHwqomP5zdoeLYLyolLIqLQVXhkk6xLKADgdR6q09o/G1MtqTK2mJsZO5qXM/Smj82SXrmm8kHt&#13;&#10;Yxr+Xc8LHjbLGzc/D02x4+bVEQ8Q7Seyizea5RitBUq2nsZN2ufNV/fVSHm96n++bywdjp/ZuzZ8&#13;&#10;3N3z09P3fLda7dZWT5Gk8NPX1/b83lGvXrXNarcXNarcXFepxtavXqb0003jjF00UxTHdp5OBqrq&#13;&#10;rq79fNiSqAAA3LsU+MGU+p/55WJmfZqV8npqXqauVFiBK6ACAOUxuTyGJuJbzG3dazuPylGbr8k0&#13;&#10;O/DyRY1+xZyKPDvRthn6fqefpV/+5wKpif5z6t3ab2o2d5GnaagpyY+5m6Et/S9ym9b5n8PQ5jN0&#13;&#10;O7a8zE3x09X13Qf6hYeZsxtY4auvpP6fl97bVKpTrU5KtKeSrSqycZTqU5uGEYNHsmJ2S+kUV010&#13;&#10;9+jkyQRK0ssOFWURz3LKrLQWheGaCsqrIXTBC0Ol632j6N2cY32S1bmrfHyzyR5JYy9OvW8lOnDp&#13;&#10;Tenqh32bhafl59zw8WNv5NXq2tabo1nxtQqiPu9Z/CH55bU+yx1hrHlOJ0bLX0bp6pw0prijV9uV&#13;&#10;ZfOqQ9z9En96Lu9N7MYmJ5uXxVfJ8e17+oGo6j/p9N4KPnPv9Pd8Xk6eeapNNPPNNPPPNvzzz990&#13;&#10;8RERsh8/mZmdsqiAAAAAAAAAAAAAAAAAAAAAAAAAAAAAAAAAAAAAAAAAAAAAAAAAAAAAAAAAAAAA&#13;&#10;AAAAAAAAAAAAAAAAAAAAAAAAAAAAAAAAAAAAAAAAAAAAAAAAAAAAAAAAAAAAAAAAAAAAAAAAAAAA&#13;&#10;AAAAAAAAAAAAAAAAAAAAAAAAAAAAAAAAAAAAAAAAAAAAAAAAAAAAAAAAAAAAAAAAAAAAAAAAAAAA&#13;&#10;AAAAAAAHI4j4Wxf1jT/FBWv2ETyb+YDzIEJhdZZMCSWRVQAB9Frd3NlV4+1rVKFX51NS5bou0924&#13;&#10;yMbKyMO54uNOyWwsRrChW3aGTllt6ncy3VPuI+nxNPkadVTx2d8O303tPZveVn7p6+n7O8STyVJZ&#13;&#10;alOeWeSeXeknkm5otdsmJ2S6qmqKo71HJkgPSOS0ESllh1KAgak1htg0/p3jbPGbmdy0nQ4u3qdq&#13;&#10;k9af/KH7m2xNKv3+O5uhz+o9o8TC8uxxVfJ5e1NrLUGrbjjsxfT1KUs29QsaPRpSerL/AMxdHj4l&#13;&#10;jFp2WnC52pZmoV97Jnd09HV2SwAAAAAAAAAAAAAAAAAAAAAAAAAAAAAAAAAAAAAHL4TPZnTeQpZT&#13;&#10;BZK7xWQo9xc2dbdjweKPejDyR5nlesWci34V+NsMjFy8nCvePiTMVPY2zzsoLS64jF7QbaWxrx4K&#13;&#10;cuosdR4acf0lOHPL6ZeGHkg5TO7O10+Zg8uj6Ro3bq3X5GsRsnrH1j9HrjG5CxytpQyGMvLW/sbm&#13;&#10;TjKF3Z14TyTQ8k0OZy92iu3V3Lm6X0KzetZFvxrExMT0fe8ntHNZC0cl5eaIkr16FrRq3N1WpW1v&#13;&#10;Qp8bXuK9Tdlll8cYpppqqnu081a66LdPfr3Q8pbSOyhw2G4/FaCo0s/kpeGnPmrj3tJHzO/U/dL6&#13;&#10;XTaf2cvXfNzd0dPX9nA6126xsb/T6TxVdfT9/wAniLUmqdQauyVTLajyt3lr6p8pcz80sPmyS9Us&#13;&#10;vkg7DHxrGLb8LHjZD5fm5+ZqN7+4zapmXAPdiAAAAANy7FPjBlPqf+eViZn2alfJ6ag1cqLECV0A&#13;&#10;JgiRlgolIOzaf1bmtNz8FjccZab29Vx9z0qcf9sfQw8vTsbNjbc59XR6H2p1bQau7jTto/6zy/b3&#13;&#10;N+6a15hdQxp2/Gex2Tm/qF1P3UfMm8L+Pkcpm6Xk4fFO+nq+0aF2w0nXY8Kie7c6T9J9fz+53uDV&#13;&#10;y6mOayqy0FoWhlghDj8vmcTgMdcZbN5GyxONtJN+5vr+4hJJL9sVrVq7fueFZjbLzyMnHxLP9xlT&#13;&#10;EUx6y8ObUuzCll5Th9ltpvze5T6sytt++jRj/Gf+67LTeykz5upfCPrP6Pluu/1H2bcbQY/+0/SP&#13;&#10;1+Dwvms5mNRZG4y+eyd7l8ndzb1xfZC4jPPH9ve8jtLNm1j2/CsRsh8rycrJzb39xlzM1T6y4p6P&#13;&#10;AAAAAAAAAAAAAAAAAAAAAAAAAAAAAAAAAAAAAAAAAAAAAAAAAAAAAAAAAAAAAAAAAAAAAAAAAAAA&#13;&#10;AAAAAAAAAAAAAAAAAAAAAAAAAAAAAAAAAAAAAAAAAAAAAAAAAAAAAAAAAAAAAAAAAAAAAAAAAAAA&#13;&#10;AAAAAAAAAAAAAAAAAAAAAAAAAAAAAAAAAAAAAAAAAAAAAAAAAAAAAAAAAAAAAAAAAAAAAAByOI+F&#13;&#10;sX9Y0/xQVr9hE8m/mA80wTCYWSstBEoldCoAACYIXhzWLzN/ipva1XtPhW1Xnki8L2Navxx82ywN&#13;&#10;XzNOq2WZ4eno2VitSWGT3aW9yS7m/q9abr9WbvtLfw7tji5w77TddwtR4OVXSfp1digxG6dR1Vr7&#13;&#10;TmkKX/Ervjb6aTfo4u06VWb/AG/ayMbByMqfL5Nbn6th6dT507+nq8uaw2p6j1VxtrTqexGIn6Ps&#13;&#10;fZVOeaH0k/hfwdLiaZj43FO+XCajr2Zn+XG6npH1aybFpAAAAAAAAAAAAAAAAAAAAGzsdse2gZPC&#13;&#10;1c5bYKrLQllhUoWdxPuVqkvzpKcef+HD3uFrrmq4Nu94NUt5Z7Oavfxf7uind859zW1ehXtq1W3u&#13;&#10;aNW3uKM8adahXpxlmljDrhGEepsKaqao71PJpaqKqKu5XzYkqgAAAAAAAAAAAAAAAAAO8aK2i6u0&#13;&#10;Becp05latvRnn37rGXHToVPWk/zhwTeVh5mBi51HdyI/VtNM1nUNIud/Cq3dPSfc9x7O+yM0lq7i&#13;&#10;Mdn409K56fgp7t3W9r1JvMqeD6JuD0xcbn6BlYvmWOKn5vqWjdstP1Hycvgr+U+/9XouEYRhCMI8&#13;&#10;MIufdpH3NN7RNuWjdnsteznr+zmoZOjLg8ZW55Y/Sz9Un4vI2+Bo2XnccbqermtZ7Vabo/lTxV9I&#13;&#10;+s+n5/c8G7Qdrusto1aaXMX3JMRLU37fA47o0ZfFvfPm8s32cDtsHS8TAjbajf1fJ9X7RalrNWzJ&#13;&#10;nZT0jl+7V7YtEAAAAAAA3LsU+MGU+p/55WJmfZqV8npuDVqJTHMSsgAh1kjNDnhzKJSgF4QJTEzE&#13;&#10;7YbM01tLy+IjTtspxmYx8vR7bP26T0TeF6Jv2waPO0THyOPH3T8nf6D/AFA1DTpjH1Pjo/8Ayj3+&#13;&#10;vv8Ai31hdQYnUFvyjF3clfdl7fbzc08nrSuTycTIxK+5fh9k0vWdN1mx/cafVEx84/GHNxmhJLvT&#13;&#10;TbssnSmmmeEb9za7YiNsvLm1HsqtHaM5RitJwo6y1FT7XxlvW9qUpvPqQ7v0Sf3oOk07s1l5fmZX&#13;&#10;DT83Ba72903TZmxp/HX8o9/r7vi/PPXe0rWe0fIeyGq8zXvuLn3rPHU+hQo/o6fVD09144u6wtPx&#13;&#10;NPt+Hixs/N8f1XW9S1q942oVbfu9I/CHRGa1QAAAAAAAAAAAAAAAAAADlMLg8xqPJWuHwOLvsxlb&#13;&#10;yfi7XH462jUnmj6sO95XnevWse34t+YiHvjYuTm34xsSmZqn0htrXXY77WNnmFtNQag03NPiq1vx&#13;&#10;97c4m4hX5NH5tfd4dz088vPwb3DzNXha9pmfe8CxVv8Av3bfwdDqvY3tBo2NGXmU8Ozfs37Px6fl&#13;&#10;97SLcOXAAAAAAAAAAAAAAAAAAAAAAAAAAAAAAAAAAAAAAAAAAAAAAAAAAAAAAAAAAAAAAAAAAAAA&#13;&#10;AAAAAAAAAAAAAAAAAAAAAAAAAAAAAAAAAAAAAAAAAAAAAAAAAAAAAAAAAAAAAAAAAAAAAAAAAAAA&#13;&#10;AAAAAAAAAAAAAAAAAAAAAAAAAAAAAAAAAAAAAAAAAAAAAAAAAAAAAAAAAcjiPhbF/WNP8UFa/YRP&#13;&#10;Jv5gPMgQmF1lkwJRLIqqAAAmCF4ZZRWUpQ6Jm9rWoJKVxiMNecVbyzcV7Jz9Kr9ybvfx9CKdMxpr&#13;&#10;8WuG8ta9qlvG/toq9/r8WoKtarXq1K1erUrVqs2/Vq1Z+GaLYxEUxshqaqqq6u9XzY0oAAAAAAAA&#13;&#10;AAAAAAAAAAAd80Zs41TritCGIso0sfLPuXGYveGWjL4+fwo+SHCwsvUMbDjzefRtdN0XP1Sr/Txw&#13;&#10;9Z5PY2hdjWltGcTeVqUM5nJOCb2Tv6XRkm+jk6pfTzx8rlM3VsnL4I3Uvo+ldm8DTfMq4q+s/SG4&#13;&#10;Id5qZdL6Oha02Z6V13RmjlbPk+Tlk3KGZseCWrL4uGPhQ8kf3M3E1HJwp8rl0afU9EwNUp8+OLrH&#13;&#10;N4y13se1VoiNW7moxzGCk7nMWFKPRh9JJ1yfvl8rrcHVsbN4eVXR811Xs5n6X5k76OsfXo1O2jQA&#13;&#10;AAAAAAAAAAAAAAAAAAO/47altAxOAraZx2qcpbYetwScRJW4ZpJfm06ndSS+SWMGDc03Bu3/AO4u&#13;&#10;Uxtbezr2r4+J/Y2a5in+cp5w6DGMZo700d6abupmc1EzMztlAAAAAAAAANy7FPjDlPqf+eViZn2a&#13;&#10;lfJ6bg1cqJTAlZACYdZIyvNKQF4QlImCJRL48pqaTR1hX1FPc3Fr7HS79OpaVOCeM0eaEsvp6lZx&#13;&#10;6cryK42xLJwsvKwr8ZOFVMVR6w82bQ9vu0PaJb+xeQyfsZgtzi6mJxXa4VfLWmh3fo7nzWRg6Jp+&#13;&#10;BX4tqN/3/R0WqdrNb1exGNlVcOz03bfx/mz7mk23c4AAAAAAAAAAAAAAAAAAAmEIzRhLLCM003eg&#13;&#10;HPdD11sj7EPXGu+S5jV/H6I0xU4KssLuh7crS+ZSj3EI/On9MJZoOW1TtTh4XlYvFV8v5+D6J2e/&#13;&#10;p3qmq7MnUeC385/CPT3/AAl+mOzzZXobZdjfY7R+Dt7CapJCS9ylbp3FaPjqVY88efn4IcEsO9CD&#13;&#10;57n6lmalc8TLnb+T7do2g6XoVnwdOp2dZ9Z/Gf5DYsZZZ5ZpJpYTSTS7s0s3PCMGv27N7c1bJjZL&#13;&#10;x7tf7DzRmuOVZnQ8bfRGpqnDVmtqNH2lWm86nD3OMfHJzeOWMXVaV2ry8Pyczip+f7+9837Rf050&#13;&#10;3VNuTpfBc/8Axn3enu+D8zNfbM9a7MsrHEaywd1i6s80eR3ndUK0IeFSqQ6M0PJ1w78IRfRMHUcP&#13;&#10;UbXi4k7XxHVtE1PQ8j+31KmYn5T+Euhs1qgAAAAAAAAAAAAAAAAAAAAAAAAAAAAAAAAAAAAAAAAA&#13;&#10;AAAAAAAAAAAAAAAAAAAAAAAAAAAAAAAAAAAAAAAAAAAAAAAAAAAAAAAAAAAAAAAAAAAAAAAAAAAA&#13;&#10;AAAAAAAAAAAAAAAAAAAAAAAAAAAAAAAAAAAAAAAAAAAAAAAAAAAAAAAAAAAAAAAAAAAAAAAAAAAA&#13;&#10;AAAAAAHI4j4Wxf1jT/FBWv2ETyb+YDzIEJhdZZaBKJXVVAAATBC8M0EqyxXEeC3r/oZkxzQ8zNg9&#13;&#10;QAAAAAAAAAAAAAAAAAAHMYPT+Z1JfSY7B465yN3P8nbyc0sPHNN1Sw8sXlev2cejxL07IZOLh5Ob&#13;&#10;d8HFiZl6v0L2PuMx/E5DWVWTL3kOCpLiLaaMKEkfPj1z/uh6XMZuu3Lnl4m6Orv9K7H2bPnalvnp&#13;&#10;6fu9J29Cha0aVva0aNvb0ZIU6NC3pwlllh4oQh1NBVVVVPeq5u0ooot09yjdDMhZaCF4ZIdXfUlX&#13;&#10;1WjCE0IyzQhNCPdEbdu5fnGyWg9e7AtPak47IacjS05mZ+GealTp+16kfOkh3Hpl/ZFvcLW7+PwZ&#13;&#10;G+Pm5LVeyWHm+dhcNXyn9Pc8dao0dqLRt9Gw1Bja1lPNw8Rcd1TqQ8ck8OaP8fQ6vGy8fLo79iXz&#13;&#10;jP03N0274WZGz8nWGQwQAAAAAAAAAAAAAAAAAAAAAAAAAAAG5dinxgyn1P8AzysTM+zUr5PTUseG&#13;&#10;DVyosQJXQAmHWSMrzSkBeEJSJgiUS1NtqjGGjqfBH/rml+GZk4f2y1vm8mto9gAAAAAAAAAAAAAA&#13;&#10;AAAAG59lmwfaDtZuJKmBxkbHAwqbl1qfLcMlvL44Sx4OGpN5JeHy8HW1Opa3g6XTsvztq6RzdLoP&#13;&#10;ZPWO0Fe3EjZR/wBp5fv7n6d7JOxo2e7K4W2Rhbf0n1XS4Jv6R5ihCO5N9BT55afp55vOfONV7RZ+&#13;&#10;p+Xyp6R9er7j2e7E6PoOy9s71zrP0j0/P73otoY5uzWgstDJKrJKyqHDah01gNW4q5wepcRYZvE3&#13;&#10;cvb7HI28J5Yx70YeKaHejDnh3ovaxkX8W742PMxLwy8LE1DHnFzqYqpn0l+dm1/sJb2y5VndkdzP&#13;&#10;kbWHDWq6PytzDjZYeKhVjzTw82fgj500XeaV2wor8nVN09Y+sPjnaP8Aphdtbcrs9O2P+s8/dPr7&#13;&#10;/jLwJksZkcNfXWLy9heYvJWVWNC8sMhbTU6kk3imlmhCMI+l3Fu5bu0eJanbD5JfsXsa7NjIiYqj&#13;&#10;0l8K7yAAAAAAAAAAAAAAAAAAAAAAAAAAAAAAAAAAAAAAAAAAAAAAAAAAAAAAAAAAAAAAAAAAAAAA&#13;&#10;AAAAAAAAAAAAAAAAAAAAAAAAAAAAAAAAAAAAAAAAAAAAAAAAAAAAAAAAAAAAAAAAAAAAAAAAAAAA&#13;&#10;AAAAAAAAAAAAAAAAAAAAAAAAAAAAAAAAAAAAAAAAAAAAAAAAAAAAcjiPhbF/WNP8UFa/YRPJv5gP&#13;&#10;NMEwmFkrJgSiWRVUAABaCF4ZIJVliufe9x+hm/gmOaHmdsHqAAAAAAAAAAAAAAAAAy0aNa4q06Fv&#13;&#10;SqV69aeFOlRo096aaPihBEzFMd6rktTTVXV3KOb0Rofsf8plOJyGsKtTDWMeCeXFUOCNeeHnR6pP&#13;&#10;3x8kGhzNctW/LxN89fR2Gl9kb9/ztR3R09f2escFp3C6ZsZMdgsdbY61l7qWhJzzR8c03XNHyxcx&#13;&#10;fyL2RX4l6dsvoWJh4uDa8HFiIhzcIvFlM4ALQRK0MkFJR6rohdaC6YfDlMPi87Y1sZmLC1yVjX90&#13;&#10;trulvQ9Pkj5U27t2zX4lqdkvLJx7GVa8HIjbDyfr7scbm347J6DrTXdCHDUn0/e1unD9HUj3Xom5&#13;&#10;/LF0+D2gpq8vN59Xz/VuxldHn6VvjpP0l5bvLK7x9zWsr+1uLK8tp+LuLW6oxlnlj4oyx53SUV03&#13;&#10;Ke/RycJctXLNzwr0bJh8yygAAAAAAAAAAAAAAAAAAAAAAAAADcuxT4w5T6n/AJ5WJmfZq18npqWP&#13;&#10;DDqauXmsQJXQAmHjJGV5pSAvHJCUiYIlEtTba/idS+uqf4Z2Th/be5a3zeTW0ewAAAAAAAAAAAAA&#13;&#10;AAADtmjtDas1/lqeE0hg73N383BxkttJwSU5fnVJ48EskvlmjBjZeZi4NrxsqdkNhpul6hq+R/a6&#13;&#10;dTNVX85z6P0a2SdhppvTvJs1tKr0NV5mXgqyYG34YWdOPn8PBNVj6eCXvRhHrcDqnazIyPJ0/hjr&#13;&#10;6/s+y9nv6bYWHsydb46unpH6/l9z21bW1vaUKNpaUKNra21KFG3tralCWWWWHNCEssOaEIeKDj6q&#13;&#10;qqqu9VzfUaKKLVHh290Q+uDzlMLEc1loLLQyQVklZVCyF4WhwcPOJau2m7F9n+1uw5NqzDyRyFKl&#13;&#10;xVhqHH8FO6o+rU4OeXzZuGXyNnp2r52l197Fnd09Gg1zs1pHaC13NQp4vSY5x7/pO5+XW2HsU9oG&#13;&#10;zDlWXxlKfWWkKXDV9l8VbR42jJ9PRhwxlhD50OGXxxh1Po+ldpsHUfKucNfSfpL4V2j7A6voe3Is&#13;&#10;cdvrHOPxj68nlx0jhQAAAAAAAAAAAAAAAAAAAAAAAAAAAAAAAAAAAAAAAAAAAAAAAAAAAAAAAAAA&#13;&#10;AAAAAAAAAAAAAAAAAAAAAAAAAAAAAAAAAAAAAAAAAAAAAAAAAAAAAAAAAAAAAAAAAAAAAAAAAAAA&#13;&#10;AAAAAAAAAAAAAAAAAAAAAAAAAAAAAAAAAAAAAAAAAAAAAAAAAAAAAAAAAAAAAAHI4fny+L+saX4o&#13;&#10;K1+wieTfzAeZAhMLrLLQRKJXQqAAAtBC8MkoiWK5973H6Gb+C0c1XmdsHqAAAAAAAAAAAAAAAA2r&#13;&#10;ojZFqfWMaV3NSjhsJPwTeyl9SjwzQ+jk65v3Q8rW5mqY+JwRvqb/AEvs7nal5k8NHWfo9g6L2caY&#13;&#10;0TShHF2UK2Qmk3a2XveCarN4+CPgw8kP3uVzM/IzJ8zl0fRdN0XB0unyI4us83f2A2yyF15evviW&#13;&#10;UEgmCF4ZYdSkq+q8ELwtBdMMkqsplkgomHSNZbPNLa7tuJzuPljdSSblrlbXoV6fom78PJHhh5Gb&#13;&#10;h5+ThVbbM7ujW6lo2BqtHdyo39fV4t1/sP1Vozjr+ykm1DgJOGfl9jR7ZTl+kp9cPTDhh6HX4OsY&#13;&#10;2XwV7qnzPV+y2fpnm2uKjrH1hpVt3MAAAAAAAAAAAAAAAAAAAAAAAAANy7FPjDlPqf8AnlYmZ9mr&#13;&#10;Xyem4NXLzSQJXQAQBmeaUgLwhKRMESiWpttXxOpfXNL8M7Jw/tvctb5vJraPYAAAAAAAAAAAAAAB&#13;&#10;9VlZXmSu7ewx1pc399d1YULWzs6EZ555o9UsssOeMfJBWuui3T37m6F7Vq5eueFZiZmXuLZL2GOZ&#13;&#10;zHJc1tRuquAxs3BWp6Zx9SEbmeH0k/PLTh5IcM3qxcbqna6zZ8nTd89fT931Ls//AE1ycjZk67Pd&#13;&#10;p/6xz9/T8/wfonpXSGmdE4mjg9KYWxweMo/1eypcG9H5080elPN5Zoxj5XB5GXkZl3xsmZmX2LT9&#13;&#10;OwdMx/7XApimn7nZXgzloKyv6MsFZRHPesQstBZaGSCskrKoWghaEwFmeHUCQh5O2w9iPoLaPyrM&#13;&#10;adlpaI1bV4as15jrb2tWm+low4IQjGPhS8EefhjCZ02ldqc7T/KyOKj5+6XBdo/6eaTrW3Jw+C59&#13;&#10;3Kfxj6x835e7SdkGvdlGR5BrDCVbW3q1I07DNWnbLWv+jqQhwcPBz7seCaHfhB9H0/VcHU7ffxJ3&#13;&#10;9PV8K1vs7q3Z+/4Wo07I9J9J/Cf5LWTYtGAAAAAAAAAAAAAAAAAAAAAAAAAAAAAAAAAAAAAAAAAA&#13;&#10;AAAAAAAAAAAAAAAAAAAAAAAAAAAAAAAAAAAAAAAAAAAAAAAAAAAAAAAAAAAAAAAAAAAAAAAAAAAA&#13;&#10;AAAAAAAAAAAAAAAAAAAAAAAAAAAAAAAAAAAAAAAAAAAAAAAAAAAAAAAAAAAAAAAAAAAAAAAAAAAA&#13;&#10;A5LDfC+K+sqX44K1+wieTfrAeaYEJhZZZMOslEsiqoAAC0ELRyZICJYrn3vcfoZv4LRzQ8ztg9QA&#13;&#10;AAAAAAAAAAAAHatL6L1HrG65Ng8fUrySTbtxe1ejSp+tP/zFjZOXj4lPevSz8DTMzUbncxY9/o9a&#13;&#10;6I2I6d01xN9mYU9Q5iTgn3ril2mnHzZO/wCmb9kHLZus5GRwWd0PoWldmMPC83J4qvl8G7oc3NDm&#13;&#10;aeObqGaXh4PGSlZAsheFofwEs0ASCYIXhlgpKvKV4IjmvHJaC6YlklVlMskFEwkWZIftWlaWjdoG&#13;&#10;wbS+r+PyGJlk03np+Gpyi0o9pqTfSU/85eCPpbjB1rJxfLu76XJ6v2UwdR87H4a/lP4w8Waw0Dqj&#13;&#10;Qt5yXUGNqUaU8+5a5Gh0qNT1Z/8AKPBHyOuxM7GzaO9Yl801HSc/Srncy43dfSXTGW1oAAAAAAAA&#13;&#10;AAAAAAAAAAAAAADcuxT4wZT6n/nlYmZ9mpXyemoNXKixAldABAkZoPNKQF4QlImBKJam21fE6l9c&#13;&#10;0vwzsjD+29y1vm8mto9gAAAAAAAAAAAAAHpPZN2MOvtpfJspe0ZtI6Uq8FT2Zy1vHjKsv0NHmjN6&#13;&#10;Y7svijHqc/qnaPB0/wAujiq6R9Zdr2f7Datrey/d4LfWfX8I/kP0v2Z7FtA7KbSEmmsTLUytSlxd&#13;&#10;5qPJcFS5qePp8HRl82WEIeThfPNR1fO1OrbkTu6ej7bofZnSdAt7MGni6zz/AJ+DbkrVS6KWSBBC&#13;&#10;yUrQVX9GWVWURzWgQstBZMMkFJTKyELQQtCYdcBZml6oAtATCyFnHZfC4jUONusPncZY5jFX1Pir&#13;&#10;vHZG2lqU54eWWPMvavXbFzxbEzEw8cnGx8yzONlRE0z6S/nOffH40AAAAAAAAAAAAAAAAAAAAAAA&#13;&#10;AAAAAAAAAAAAAAAAAAAAAAAAAAAAAAAAAAAAAAAAAAAAAAAAAAAAAAAAAAAAAAAAAAAAAAAAAAAA&#13;&#10;AAAAAAAAAAAAAAAAAAAAAAAAAAAAAAAAAAAAAAAAAAAAAAAAAAAAAAAAAAAAAAAAAAAAAAAAAAAA&#13;&#10;AAAAAAAAAAAAAAAAAAAAclhvhfFfWVL8cFa/YRPJv1gPMgQmF1lkwJJZFVAAAEwQvDNBKssNz73u&#13;&#10;P0M38ExzQ8ztg9QAAAAAAAAAAAH3Y7GZDL3dKwxdnc395X9ytrWlvTKXLlFqnv3N0PWzYvZFzwbE&#13;&#10;TMvTOidgMkkaOQ1rX4ybu5cHZVub/vKkP5f2uezNbn2MP4u30vslEedqfwj6z+j0xYWFljLSjY46&#13;&#10;0t7Kzt5dyjbW1GEssHOV113K+/c5u2tWrVi34VmNkPtgo9YlZMLMkpIuqlZC8LQ54+USzAkFoIla&#13;&#10;OTJBST1XRCy0F0xzZIKymWSCiYTAhaGSVaUzyXVVfLf46wytnXsMnZ21/ZXMm5XtLujCeSaHlhFa&#13;&#10;i5Xar79vdKt2zZyLfhX4iYl5R2gdjZJPx+T0BXhJNz1J9OX9fm9FKpH+E397vOmwe0P/AK874uB1&#13;&#10;fsVE+fpHwn6T+vxeS8ni8jhr2vjstY3WOv7abcr2l5RjLND7Iuot3Ld6jxLU7YfPr9i9jXfByImJ&#13;&#10;h8C7yAAAAAAAAAAAAAAAAAAAAAbl2KfGDKcH/Y/88rEzPs1K+T03DxNXKiSBK6ACHWSMzzSkBeEJ&#13;&#10;SJlRKJak22c2jqHB/wBt0/wzsnD+29y1vm8nto9gAAAAAAAAAAAGytnWyTXW1K/5JpTD1K1rTqwp&#13;&#10;3ubvO121H16nB1+bDhm8jX5+qYWm0d7Jnf09W70bs9quu3fD0+nd6z6R7/5L9Ktk3YqaE2fcmy2f&#13;&#10;kp601TS4KnK8jb+16M30VGPDCMYR8KbhjzcMN1891TtLm53lWOGn5/F9r7P9gdK0fZkZfHc+/lH4&#13;&#10;R9Z+T1K5t3aYCYXgrK0ssCCFkpWgrK/oywVQsiOay0F1oZJVZJWVQsheEw64d/yCWf7OAEwEwshZ&#13;&#10;aWHD41ZS/m7foF+LQAAAAAAAAAAAAAAAAAAAAAAAAAAAAAAAAAAAAAAAAAAAAAAAAAAAAAAAAAAA&#13;&#10;AAAAAAAAAAAAAAAAAAAAAAAAAAAAAAAAAAAAAAAAAAAAAAAAAAAAAAAAAAAAAAAAAAAAAAAAAAAA&#13;&#10;AAAAAAAAAAAAAAAAAAAAAAAAAAAAAAAAAAAAAAAAAAAAAAAAAAAAAAAAAAAHJYb4XxX1lS/HBWv2&#13;&#10;ETyb9YDzIEJhdZZaBKJXVVAAAWgheGSHUlWWK5973H6Gb+CY5oeZ2weoAAAAAAAAACYQ3o7svSmm&#13;&#10;7mUOe6G8NE7D89n+Kvs/xmn8VN0+KqU/bE/3fB+9+xpsvWbFjgsb5+TqdL7L5eZ5uXw0/P8AZ6v0&#13;&#10;3pLAaSs+R4PH0bSWb3e466lT15+uLmsjKv5VffvS7/C0/E0+34eLGx2SHWx5ZrNDqUlKUJhdMLMs&#13;&#10;qJSsgWQvC8vPESygkEw/aiVoZYKSj1XgiOa60F0wySqSmWRVMJFmSH7VpWldVVaCFoWh186JS6tq&#13;&#10;7QmmNc2PI9RYyldRkk9rX1Po1qfqT9cPR1R8UWTiZuThV9/Hlr9R0rB1S14eZG37/WHijaF2P+p9&#13;&#10;J8fkcFxmpsDJw1Jp7al2+lL59OHXDyy/sg7DB1zGyvLvbqvk+Zav2RztP87E4qPnHu/RoBvHJAAA&#13;&#10;AAAAAAAAAAAAAAAAANy7FPjBlPqf+eViZn2alfJ6al6mrnmosQJXQAmBIyvNKQF4QlImVEolqTbZ&#13;&#10;8T7f67p/gnZOH9t7lrfN5PbR7AAAAAAAAAAOb0/pvParylvhdN4m+zWUuvcbKwoRmm4PHHxSw78Y&#13;&#10;80O+8b+RYxbfjZExEMrDwsvUL/8AbYVM1VT0e/tk/YZ2VpybNbVbqXIXMOCrT0li7iMKUsfFWqw5&#13;&#10;5vRJwQ86MHD6p2trq8nTN0dZ+j652f8A6a2rezJ1+ds/9Y5e+f0+MvdeMxmNwtjbYzEWFnjMbZU+&#13;&#10;JtLCwtpadOSXxSywhwQcbXcuXq/Euztl9VsWLONaixjxEUx6Q5SXqeUvZKBMBMc2SVSUyyQTBCyV&#13;&#10;loKyv6MsFZQtAhZaCyYZJVZTKyqFoIXhMOuAlnh1Q74JgEc1kLrS/wAVZS/m7foF+LQAAAAAAAAA&#13;&#10;AAAAAAAAAAAAAAAAAAAAAAAAAAAAAAAAAAAAAAAAAAAAAAAAAAAAAAAAAAAAAAAAAAAAAAAAAAAA&#13;&#10;AAAAAAAAAAAAAAAAAAAAAAAAAAAAAAAAAAAAAAAAAAAAAAAAAAAAAAAAAAAAAAAAAAAAAAAAAAAA&#13;&#10;AAAAAAAAAAAAAAAAAAAAAAAAAAAAAAAAAHJYb4XxX1lS/HBWv2ETyb9YDzICYXWWTAklkVUAAATB&#13;&#10;C8MsBWWK5973H6Gb+C0c0PM7YPUAAAAAAAAAByOHhw5fF/WNL8UFa/YJeycPq7JYvco1vb9nL0eJ&#13;&#10;rT9KX1ZmgydOs3uKjdLodL7T52B5V/ip+fxbTxWcx2Yk3rOt23d3qltV5p4NFfxr2POy4+h6fquF&#13;&#10;qdHexZ39PVy8IcLHbFmgolaCEwsmFmSXvEi6qVoIXhaXrh5RLMCQTBC0MsFJQuiOa60F0wyy9Skp&#13;&#10;nmvBVMJgQtDJBZaV1VFoIXhMEJa71ztW0joCjNSyl7yzL7m9RwWO4Jq0fFvd6SHP1zfZwthg6Vl5&#13;&#10;9W21HD1aTVu0Om6PT3cidtXSOf7PFGvttOr9dRrWca/sHgKnDL7C42rGG9L9LP1z/ul5u5drgaNi&#13;&#10;YPHzq6/o+Wax2p1LVvK9mjpH1n1/L7mnGwaMAAAAAAAAAAAAAAAAAAABuXYp8Ycp9T/zysTM+zUr&#13;&#10;5PTUvNDgi1cqLECV0AJh1kjM80gC8ISkTKiUS1Jts+J9v9d0/wAE7Jw/tvctb5vJ7aPYAAAAAAAA&#13;&#10;ABv3se7i4tNUZW6tK9a1uKOH7VXt6sZZoR35eqMOpr9Rt0XbPh3N8PSzk5GHdjIxZmKo9Yforpfa&#13;&#10;7WpRp2mqKUa9PufZa0pcE0PXkh1+mXxdUYuGzuz0T5mD8H1bs9/U2qnZjdoY3f8AaPrH6fBvPH5G&#13;&#10;xylrTvcdd0Ly1q9xWoVOGHoj4o+SLmblq7Yr8O9GyX17EzMXPsRlYVUVUz6w5KXq732PGWSsgSJh&#13;&#10;kl/epKZZIEELLLLQVlf0ZYKyhZELLQXWhklUklZCFoIXhaXrEs0O+CQhZC8LS/8AMESl/N2/QD8W&#13;&#10;gAAAAAAAAAAAAAAAAAAAAAAAAAAAAAAAAAAAAAAAAAAAAAAAAAAAAAAAAAAAAAAAAAAAAAAAAAAA&#13;&#10;AAAAAAAAAAAAAAAAAAAAAAAAAAAAAAAAAAAAAAAAAAAAAAAAAAAAAAAAAAAAAAAAAAAAAAAAAAAA&#13;&#10;AAAAAAAAAAAAAAAAAAAAAAAAAAAAAAAAAAAAAAAAAAAOSw3wvivrKl+OCtfsInk36wHmQEwusstA&#13;&#10;lErqqgAALQQvDJL1CssVz73uP0M38Fo5oeZ2weoAAAAAAAAADlMJDhzWI+tKX44K1+wPTbAeTPSn&#13;&#10;npzy1Kc89OpTm3qdSnNwRg86opqju1PS3cuWq/EtTsl37D63r0IyUctJyml3PK6UvTh6fH/z1tTk&#13;&#10;aZTVxY7tNL7X3Lfk6nvjrHP3tmWd7aZChLcWdencUZvCpzf88DSXLddqruXObvMfJx8u142NMTD6&#13;&#10;4PNkQumFmWVEpWQLIXhaXhEs4AJgiVoZYKI9V0QutBdMMkqkplkgqmEwIWhklW9E+i6qrr+pNWae&#13;&#10;0hYRyOospbY23jw8TLVm4Z54+KSSHSmjz9574+JkZdzw8eNssXN1HC02z4+bVER/OTx5r3si87m+&#13;&#10;Ox2j6VXTuMm4ZJsjPNCN1PDyRhzU/s4ZubuodTr8Ds7Ys+Zmb5+X7vmmsdtsvL8jTOGnr6/t/N7z&#13;&#10;fVq1K1SpWrVJ61arPGpVq1Z+GMYx64xi6OIimO7S4eqqqurvVc2NKrG8GSAAAAAAAAAAAAAAAAAA&#13;&#10;AA3LsU+MGV+p/wCeViZn2alfJ6bh1NXKiSBK6ACAMzzSkBeEJSJgiUS1Jts+J9v9eU/wTsnD+29y&#13;&#10;1vm8nto9gAAAAAAAAAG+dgcP+PZyPixEOf78GFnexClfJ6qh3mrl5S5jD5zK4G65Xib2tZ1Y8HGy&#13;&#10;yc8s8OfmmljzTdcevq73OxcjFx8ujuX42tppOt6nol/+402qYn5T+MPQGl9rOMyPF2moJaeIvY9H&#13;&#10;lkJu0TR9MeeTv9fNzd13nKZ2g37PmYu+Pn+/83PtnZ7+o+m6jsx9W4K+v/Gff6e/d97bss0s8ss8&#13;&#10;k0s8k8u9JPLzwjBz8xMTsl9IiYqjvU8loC0Mkv8AFWUzvZIEJhZKVoKyv6MsFVfVYhdaCy0MkFZJ&#13;&#10;WVQsheEwEs0PTGMPKCwQsh6LS9asj+bt+gX4tAAAAAAAAAAAAAAAAAAAAAAAAAAAAAAAAAAAAAAA&#13;&#10;AAAAAAAAAAAAAAAAAAAAAAAAAAAAAAAAAAAAAAAAAAAAAAAAAAAAAAAAAAAAAAAAAAAAAAAAAAAA&#13;&#10;AAAAAAAAAAAAAAAAAAAAAAAAAAAAAAAAAAAAAAAAAAAAAAAAAAAAAAAAAAAAAAAAAAAAAAAAAAAA&#13;&#10;AAAAclhvhfFfWVL8cFa/YRPJv1gPNMEwmFkrLQJRK6qoAAC0ELwySissVz73uP0M38Fo5oeZ2weo&#13;&#10;AAAAAAAAADlcDz5zDfWtH8cFa/YRPJ6aYDzZJVJSugfXZX15jq3KLK4qW9X51Pv/AOrzu2bd6nuX&#13;&#10;WVh52XgXfGxJ2S2Zhtc21xuUMtJLZ1o/1qn7nH09+X+Hlg0eTpdyjjsb4fQdK7XY2R5OocNXX0/b&#13;&#10;+b3fpJ5KkktSnNLPTnlhPJPJNwwjBq9kxOyXY01U1096nkzy8BKV1UrQQvHJeXviWUEgmCJWhlgp&#13;&#10;J6rkLLQWTDJKpKZZIKpjkmBC0MN5fWWNta19kbu2sbK2k4y4u7uvCSSWHlmjzQelFFdyruW98q3b&#13;&#10;tqxb8a9MREPL2veyRtbeFbG6Ct4XlfnpzagyFGMKcP0dOPPN6ZuCHN1RdNgdnKqvMzt0dHz7V+3F&#13;&#10;ujyNIjbPWfpH6/CXkvM5vL6hv62TzeRusnf1+7uburwx4PFDxQ8UIc0HV2bFrHt+FYjZD51lZeTm&#13;&#10;3vHypmanFPVjgAMbwZIAAAAAAAAAAAAAAAAAAADcuxT4wZT6n/nlYmZ9mpXyem4dTVyolMISsAJh&#13;&#10;1kjLB5pSAvCEpEy9aJRLUm2z4n0Pryn+Cdk4f23uWt83k9tHsAAAAAAAAAA37sCh/wAZz8fFjJPx&#13;&#10;sHO9iFK3qaVrJeUrqoTAXh3DTOts7peeWSzuOUY/e7ZjLvpU/Lu9+WPPHnh3+uEWBm6Vi50bbm6r&#13;&#10;q6rQO2Osdn58OxPet/8AWeXu6e73xL0TpfaDgtSwp28tT2Oyk/8A1beT88Y8HgTdU/f8vNw8EHHZ&#13;&#10;2k5WFxVb6er7j2e7Z6Pr8eFanu3P+s/Tr+f3Q79K1UuvllgQQlKVoKyvHJlh+9WURzWIWWgstDJK&#13;&#10;rJKyqFoIXhMOuAlmgCwQshd0LX+1HQ2y/Fxyus87a4yWpJHkNhDp168Yd6lSh0pufghw9zDh54wg&#13;&#10;zsHS87U7vhYdO38oafWdf0nQMf8AuNUqiOkes/hH8+9/P0+4vyMAAAAAAAAAAAAAAAAAAAAAAAAA&#13;&#10;AAAAAAAAAAAAAAAAAAAAAAAAAAAAAAAAAAAAAAAAAAAAAAAAAAAAAAAAAAAAAAAAAAAAAAAAAAAA&#13;&#10;AAAAAAAAAAAAAAAAAAAAAAAAAAAAAAAAAAAAAAAAAAAAAAAAAAAAAAAAAAAAAAAAAAAAAAAAAAAA&#13;&#10;AAAAAAAAAAAAAAAAAA5LDfC+K+sqX44K1+wieTfrAeZAhMLrLLQRKJXQqAAAtBC7LDqSrLDc+97j&#13;&#10;9DN/BMc0PM7YPUAAAAAAAAABy+n4cOdw31rS/HBWv2ETyemGA82WVSUrIAAHN4jPZLDze1K3DQjN&#13;&#10;07StzyR+zvfYxr+JZyI4+bbabrmfpVWyxO2npPL9m2cLqzG5aNOhPGNlezdzb15+aMfNm7/8fI0O&#13;&#10;TgXsfi5w+kaV2jwNT8v2a+k/Tq7WwHQLIXhaXh4eYSzQBIJgiVoZYdUFJR6rwI5rrQWTDJBSUyyQ&#13;&#10;VTDRevNvOl9K8dYYaanqXNycMnF2lbtFObz6nf8ARLw9XPGDeYGhZWV5l7hp+bk9X7X6fp/k4vFX&#13;&#10;8o9/6fJ431fr7VGuLrlGfyVStRknjPa4236NCn6sn+ceGbyuyxMDFwqO7Yjf83zHU9Z1DVrnfzJ3&#13;&#10;dPSPd/JdMZjVgAAAMbwZIAAAAAAAAAAAAAAAAAAADcuxT4wZT6n/AJ5WJmfZqV8npqXqaueaiyYE&#13;&#10;rIAIAzQ6nmlIC8ISkWh1IlEtR7bPifb/AF3T/BOycP7b3LW+bye2j2AAAAAAAAAAegNgMP8AiuoY&#13;&#10;9+GPp/iiwc72YUr5PUcrWS8pWQqtBC8LLwlMPLCHBHxolG2YnbDaml9qWawsadrlY1M3jYdHhr1O&#13;&#10;3SQ4fBnj3Xf5pvRwwg0GdoONk8ePw1fJ9G7Pf1I1PTNmNqvHR/8AlHv9ff8AF6GwGpsLqW34/E3k&#13;&#10;laaWWE1xaz9GpJ60sf2cPVHg5oxcjk4WThV9zIh9u0fXdL1yx4+m1RPWPWPxj+Q7Axm4WgrK/oyw&#13;&#10;VlCxCy0FloZJeFWSVlULQQvHJIlmh1QBxmbzuF01jLrNagylhhsTZSb91kMldS06cvi6Ue/GPNCH&#13;&#10;f6oPWzYvZNzwceJmZY+Vl4uDYnKzaoppj1l+fe13s35ZeVYTZBZ70eelPrTNWnN3+ehQmh6Iwmqe&#13;&#10;WEZO+73SexW3ztX+EfWf0+L412k/qxEbcTs1H/2n6R9Z+D89s7n83qfKXOa1FlshmsteTb1zkMld&#13;&#10;TVJ5vFDhj3oQ5oQ6odUH0Cxj2Ma14OPERD4vmZuXqGROXnVTVVPrLgXm9wAAAAAAAAAAAAAAAAAA&#13;&#10;AAAAAAAAAAAAAAAAAAAAAAAAAAAAAAAAAAAAAAAAAAAAAAAAAAAAAAAAAAAAAAAAAAAAAAAAAAAA&#13;&#10;AAAAAAAAAAAAAAAAAAAAAAAAAAAAAAAAAAAAAAAAAAAAAAAAAAAAAAAAAAAAAAAAAAAAAAAAAAAA&#13;&#10;AAAAAAAAAAAAAAAAAAAAAAAAHJYb4XxX1lS/GrX7CJ5N+sB5hCYXWWWJRK6qoAACULwyissVz73u&#13;&#10;P0My0c0PM7YPUAAAAAAAAABzOnfh7DfWVP8AEpc9hE8npZgvNllUlKyAABaUVll64CYduw2sMljN&#13;&#10;yjcf8Qs/yVafpS+rM12Tptm9xUbpdVpXarOwfKyeKn5/H9W1cVnMdmae9Z1+2Sy71W1q808v2NBf&#13;&#10;xr2PVsuvo+narg6nb7+JO/p6uZljwPBsmYEgtBErRyZIKSj1XQutBdMOga12n6T0JSmlyt7yjKbm&#13;&#10;9Rwth0q0fT8yHrfvZuHpmVnT5UburTatr2naTTsyJ21dI5/t73jXXm2fVmtuOs5a3sHgp+j7E46r&#13;&#10;3cv0tTrn/dL5HY4OjYmFxzvq6vmGr9qNR1Xyo4aOkfWfX8vuahbdzYAAAAADG8GSAAAAAAAAAAAA&#13;&#10;AAAAAAAA3NsU+MGV+p/55WJmfZ7FK+T01DqauVEkCV0AEOskZodSiUoBeOSEpEwgiUS1Jts+J9v9&#13;&#10;d0/wTsnD+29y1vm8nto9gAAAAAAAAAHoTYBD/iOpI97kVL8UzBzvZhSt6fg1kvKVkKrQQvCy8JTK&#13;&#10;iUSuhR9FrdXNlcUrqzuK9pc0elSuLarGWaH2wUuW7d2jw7sbYZOLl5WDfjJw6ppqj1hu7S+2GpJx&#13;&#10;dpqqlxsnc+y9nR54evTh19/nl/uuYzuz0faYPw/f9fi+v9nf6o8sXtFH/wBo+sfp8G+Mff2WTtqV&#13;&#10;5j7qheWtb3Ovb1N6Ho9Llrtq5Zr8O7GyX2LEy8bNx4ycOqKqZ9YchD0PGXv6rIjmstBdaGSCkkrI&#13;&#10;QtBC8EZpZITTzzSySSS70003eOe6CZiI2y8f7XOzG0RomFzh9Dwt9dalk4afKbev7RozedVh7r3u&#13;&#10;aTm6+lCLr9J7IZub52bw0/P4env+D5l2k/qbpOlbcbSfMuf/AIx7/X3fGH5o7QtqWudqOU9k9ZZ2&#13;&#10;5yXFzxmscdJ0LehCPepUodGXm4Ofuo8HPGL6Tp+l4OmWvDw42fnPvfCNa7Qat2gyPH1SqZ6R6R+E&#13;&#10;fyerXrYNKAwMVsQAAAAAAAAAAAAAAAAAAAAAAAAAAAAAAAAAAAAAAAAAAAAAAAAAAAAAAAAAAAAA&#13;&#10;AAAAAAAAAAAAAAAAAAAAAAAAAAAAAAAAAAAAAAAAAAAAAAAAAAAAAAAAAAAAAAAAAAAAAAAAAAAA&#13;&#10;AAAAAAAAAAAAAAAAAAAAAAAAAAAAAAAAAAAAAAAAAAAAAAAAAAAAAAAAAHJYb4XxX1lS/GrX7CJ5&#13;&#10;N+sB5gmF1lkkksiqgAACULxyZUqyxXPve4/QzJjmh5nbB6gAAAAAAAAAOb018P4f6xkUuewieT0o&#13;&#10;wXmyyqTuSsgAAXl6kqTzZIITCRZenUqUaklWjUnpVafSp1aU/BGCtVNNcd2rkvau3bNzxbMzEth4&#13;&#10;TXlajGS3zMnH0u55bQl6UPWl7/8Az1tPk6VTPHjfB3Wldsq6PJ1XfHWPrH6NpWd7aZChLc2VxSua&#13;&#10;E3h0pmluW67VXcuc3fY+Tj5drx8aYmH1KPdaCF4ZIKSr6uE1DqfA6UsfZHP5O2xtt8nx03Sn8kkn&#13;&#10;dTfY9sbGv5Vzw8eNssbNz8PT7Pj5lURDyPrrshczmIVsdo+lVwOOm6E2Sq++Z/R3qf4vK6/B7P2b&#13;&#10;XmZm+fk+cat20ysnydM4aevr+383vOlatVuKtSvXq1K1etPxtatWn4Zpo+N0MRFMd2nk4mqqqurv&#13;&#10;182NKoAAAAAADG8GSAAAAAAAAAAAAAAAAAAAA3NsU+H8r9UfzysTM9hWvk9Mw6uZq55vNYgSugBM&#13;&#10;seCKJ5DKolIC8ISkTAlEtSbbPifb/XlP8E7Iw/tvctb5vJ7aPYAAAAAAAAAB6H7H+Ht3U0e/yWj/&#13;&#10;ABnYGdyhSt6ch3mtl5SshVaCF4WXhKYEoldVQAQlzeEz+X09dcrxF9VtKk3u1OXnkn8k0seaPXH9&#13;&#10;rGycPHzKPDyI2t1o+u6poV/x9NqmOsek/jH8+56F0rtbxOThTtM/LTwt/wBzyne7RP8Ae8Dv91ze&#13;&#10;c5DP7P5OP5mLxU/N9t7O/wBSNM1PZj6rwV//AIz7/T3/ABlt+WaE0sJpY70s3czSufjbD6XExMbY&#13;&#10;XgstDJKrJKyqGi9q/ZD7O9k1KtaZTIezOp5afaNK4WeE9aEeDm42buaUvV3XS4I9GWZvNK7Pahq0&#13;&#10;961GynrP06uT7RdtdE7OU+HkT3rn/WOfv6e/3RL8xNrPZH7RNrE1xY3l7/R/StSftelsLVjLTml4&#13;&#10;ebjp+6qx6uvo83DCWD6ZpPZzTtK8yiNtfWfp0fA+0nbnW+0czZuz3bf/AFj6z6/l9zQDfuMAAAYG&#13;&#10;K2IAAAAAAAAAAAAAAAAAAAAAAAAAAAAAAAAAAAAAAAAAAAAAAAAAAAAAAAAAAAAAAAAAAAAAAAAA&#13;&#10;AAAAAAAAAAAAAAAAAAAAAAAAAAAAAAAAAAAAAAAAAAAAAAAAAAAAAAAAAAAAAAAAAAAAAAAAAAAA&#13;&#10;AAAAAAAAAAAAAAAAAAAAAAAAAAAAAAAAAAAAAAAAAAAAADksN8L4r6ypfjVr9hE8m/WA8whMLrLL&#13;&#10;IlEroVAAAShaGWURLFc+97j9DMtHNDzO2D1AAAAAAAAAAc7pn4wYf9fkUuewieT0kwXmyyqSlZAA&#13;&#10;AvLFKsskEEJFgAH3Y/IXuNr8osbipbVfC3O/6Yd943rNq/T3brLw9QzNOu+Nh1TEtqYXXdpdblDL&#13;&#10;SSWNfueUye5x/wBrRZGl3LfFY3w+iaT2wxMrydQ4auvp+383u7176ytLSe/u7y1trGlS4+re168J&#13;&#10;ZIS/O3uprIorrr8Ojm7Gq9at2vHrmO719Hm3XPZE2dpCtjtD0Jb+49zmzt9S4Kcv6OTrm+3m8kXR&#13;&#10;YPZ2uvzM7dHRwmrdtLVvydKjbPWeXuj+e95TzOcy+ob6rks3kLrJX1Xuq91U4fsl+bDyQdXZsWce&#13;&#10;jw7EbIfPcrLyc294+VMzLinqxwAAAAAAAAGN4MkAAAAAAAAAAAAAAAAAAABubYp8P5X6o/nlYeZ9&#13;&#10;mrXyemYNZLzWIEroATBEjKolIC8ISkTDrRKJak22fE+h9eU/wTsnD+29y1vm8nto9gAAAAAAAAAH&#13;&#10;orsfvfOqf0Fv/GdgZ3KFK3pmVrZeUrIVWgheFl4SmBKJXVVBAhK0D1WhaC3oS7tpfXWf0tNJTtbj&#13;&#10;lWN3u2Yu855OvwPmR6+rx88ItXnaTiZ3FVuq6ut7Pdtda7PT4Vqe9b/6zy93T8vuejtLbQcDqeFO&#13;&#10;hTq+x+Um7rGXk/PGPB4E3VP3/LzdTjs7ScrB4q99PV947O9tNF7RR4die7c/6zz93X3e+IZNd7Sd&#13;&#10;FbNMV7LayztriqM8seR2ndVq0YeDSpQ6U3e8kOHn4GPg6dm6ld8LDp2/z1bfWNd0vQsf+51SqIj5&#13;&#10;z+Eer829rfZkax1fG5w+gJLnRGnp+1+yMlX2/Vl8e/Dmo97mk6XN3T6NpPY/DxPOz+Kr5fv7/g+F&#13;&#10;do/6nanqW3G0bbbo6/8AKff6e7f97xpUqVKtSerVnnqVak/GVKlSbhjGPjdjEREbIfL6qqqqu9Vz&#13;&#10;USgAAABgYrYgAAAAAAAAAAAAAAAAAAAAAAAAAAAAAAAAAAAAAAAAAAAAAAAAAAAAAAAAAAAAAAAA&#13;&#10;AAAAAAAAAAAAAAAAAAAAAAAAAAAAAAAAAAAAAAAAAAAAAAAAAAAAAAAAAAAAAAAAAAAAAAAAAAAA&#13;&#10;AAAAAAAAAAAAAAAAAAAAAAAAAAAAAAAAAAAAAAAAAAAAAAAAAAAAAAOSw3wvivrKl+NWv2ETyb9Y&#13;&#10;DzCEwussklEsiqoAACyF4ZJRWWK5973H6GZaOaHmdsHqAAAAAAAAAA53TPxgw/6/Ipc9hE8npJgv&#13;&#10;NllUnmlZAAAtL1kK1MsAhIsAAtKiUS07tB226R0JCtZS1fZ3UEnR9h8dW7ib6Wfqk/fN5Gxw9LyM&#13;&#10;vi5Utng6PlZvHyp6vIeW29a7zuQ4zK3VKthJau/b6ao8MtCn50vn+dHhdDRo2Hap22/a6umu6PZr&#13;&#10;w4woqnZH3/Tk75gNWYfUMntOvxV3u71SwuOaeH+rCv412xPHyclm6blYM7bvLq7Mx2vAAAAAAAAA&#13;&#10;AY3gyQAAAAAAAAAAAAAAAAAAAG5tinw/lfqj+eVh5n2atfJ6ah1NZLzSmBKyAEw6yRlg80pAXhCU&#13;&#10;iZetEolqTbZ8T7f67p/gnZOH9t7lrfN5PbR7AAAAAAAAAAPRXY/e+dU/oLf+M7AzuUKVvTMrWy8p&#13;&#10;WVQtA9Vo5LLpTBEoldCgCUJTAXheC3oiXz31/Y4uzucjkry1x2PsqMbi8vr64hTp05Idc0003NCC&#13;&#10;aaK66u5RzKaK7lfco3y/PvbT2dmDwfK8BshtaOo8rLw0KurslSjySnH6GnzTVY9fPHdl6u6g67TO&#13;&#10;yl295uo7o6ev7O30fsfkXZjI1Ge7HSOf7fn+Dx/iuyd1hm8vWvtqeRyOsLq9n7dqOvU4biXxQjDu&#13;&#10;ZpId6EN3dg31zs5iWLXc0yIpjp6Nx2g7K1anc/vcaqe/98zO33ztl6LwudxGorGnkcLkLfI2dT5W&#13;&#10;hP1R8U0vXLHyRaG9Zu2K/DvRsl8wy8LKwL3gZcTEuWebFAAAAAYGK2IAAAAAAAAAAAAAAAAAAAAA&#13;&#10;AAAAAAAAAAAAAAAAAAAAAAAAAAAAAAAAAAAAAAAAAAAAAAAAAAAAAAAAAAAAAAAAAAAAAAAAAAAA&#13;&#10;AAAAAAAAAAAAAAAAAAAAAAAAAAAAAAAAAAAAAAAAAAAAAAAAAAAAAAAAAAAAAAAAAAAAAAAAAAAA&#13;&#10;AAAAAAAAAAAAAAAAAAAAADksN8L4r6ypfjVr9hE8m/WA8whMLrLJJJZFVAAAEoWhlESxXPve4/Qz&#13;&#10;LRzQ8ztg9QAAAAAAAAAHO6Z+MGH/AF+RS57CJ5PSTBebLKpKVkAAC8qVZZIIISLAOpat1xpnRFjy&#13;&#10;3UWTo2m/L7Ws5OlVq+pJ3/4MjHxb+VX3LMMnGxMjLr7liHizaD2QWptURr47TvHaZwc/Q9r1fbFW&#13;&#10;HnT+D6Jf2xdLh6RYscd7fPydZg6Hj4/mZG+r5PPfW3LfKxSpKadSelPJUpTz06lObfp1Kc3BGBMR&#13;&#10;MbJVmIqju1cm09O7Tbyz4u1z0k9/bdxLfUvdJfW+d/H0tdf06mvis7pc9ndn7V3zMPdPT0/ZurHZ&#13;&#10;Owy1tLd466pXdCbw6U3V6fE1Fy3Xaq7tzm5O/j3savw78bJfco8QAAAAAAAGN4MkAAAAAAAAAAAA&#13;&#10;AAAAAAABubYp8P5X6o/nlYeZ9mrXyemZeprJeaxAldACYc5IyvNKQF4QlImXrRKJak22fE+3+u6f&#13;&#10;4J2Th/bLW+bye2j2AAAAAAAAAAeiux+986p/QW/8Z2BncoUremZWtl5SshVaCF4StCVoJlErqqAC&#13;&#10;ErQPVeHmHbN2V2zjZHC6xVG4/phrKj0P6N4W5hu0pv8A4itzy0/R0p/Nb7TdAzdQ8zlT1n6N/pXZ&#13;&#10;zP1PzPZo6z9Ov5Pyf2tbfdpG2S8mm1TmJqGEp1uNsdK4nhp2tPxR3PDm86eM0eePBwO/0/SMLTaf&#13;&#10;Ijf19X0jTNEwNKp/08cXWebSkW0huIUWWc1gtQ5rTV7LkMHkbjH3XczTUZujNDxTSx5poel43rFn&#13;&#10;Io7l6NsMTMwcTULPgZlMTD1TonbviMtxVhqunSweQm6EuRp+95/T36f28MPK5rM0W7a48bfHzfNt&#13;&#10;X7GZON5+mcVPT1/f82/6dSnVkkq0p5KlKpJxlOpTm4YRh42kmJidkuIqpqpq7tXNYQAAAwMVsQAA&#13;&#10;AAAAAAAAAAAAAAAAAAAAAAAAAAAAAAAAAAAAAAAAAAAAAAAAAAAAAAAAAAAAAAAAAAAAAAAAAAAA&#13;&#10;AAAAAAAAAAAAAAAAAAAAAAAAAAAAAAAAAAAAAAAAAAAAAAAAAAAAAAAAAAAAAAAAAAAAAAAAAAAA&#13;&#10;AAAAAAAAAAAAAAAAAAAAAAAAAAAAAAAAAAAAAAAAHJYb4XxX1lS/GrX7CJ5N+sB5hCYXWWSSSuqo&#13;&#10;kAAEoXhlFZYrn3vcfoZlo5oeZ2weoAAAAAAAAADndM/GDD/r8ilz2ETyekmC82SVSUroAAFpRWWW&#13;&#10;AQ+S/wAhYYq0r5DJ3ltYWNtJxlxd3daEkkv2xWooruVdyjm9KKK7lXct75eUNoHZKSScfjNAUOMn&#13;&#10;9zn1Hf0Ob/uqcf4zf3XQYehzPmZnwdJhaDM+Zm/B5KymVyWava+Sy19dZG/uZt6tdXlbemi6Ki3b&#13;&#10;tUeHb3Q6a3at2aPDtRshxsyYesKJWRFKk80CERSmH243LZHD3PK8bd1bSt9H1R9aHfVuWrd2nu3H&#13;&#10;lkY1jKt+HkRthu7Tm02wvuLtc5LJjbvueVy+5Tf7f4NPkadXRxWd8OSz+z96z5mHvjp6/u2jLNLP&#13;&#10;LLPJNLPJPLvSTytby3S52YmmdkrCAAAAAAGN4MkAAAAAAAAAAAAAAAAAAABubYp8P5X6o/nlYeZ9&#13;&#10;mrXyemoNZLzSRIldACYQJGV5pSAvCEpEw60SiWpNtnxPt/run+Cdk4f23uWt83k9tHsAAAAAAAAA&#13;&#10;A9Fdj9751T+gt/4zsDO5QpW9Mwa2XlKyFVoIXhZeEpgiUSuhQBrbaTtb0DsmxXsprbPW+OjVpxns&#13;&#10;MVR6dzX4O9SpQ54+nmlhw88YM3C07M1G54eLG38mwwNMzdSu+HiRt/KH5X7Z+zN19tDjd4XRsbjQ&#13;&#10;WkqnDRm5Fce3a8v0laHcQj82TxxhGaZ32mdmMTC83K4qvk+j6V2Vw8Lzcviq+Xw/V4zjHhjwx63S&#13;&#10;OrAVmTCYUWWAAd90ZtN1PompJTsbnluJ396thr6aMafl3O/JH0fbwsPL03GzI217p6tHq3Z/T9Xp&#13;&#10;716NlXWOf7vX2idqWmNay06FtX9jczu9sw19PCE8f0c3VPDr6ufyOVzNNycOe9Vvjq+Xav2c1DSZ&#13;&#10;79e+jrH16Nkte0AADAxWxAAAAAAAAAAAAAAAAAAAAAAAAAAAAAAAAAAAAAAAAAAAAAAAAAAAAAAA&#13;&#10;AAAAAAAAAAAAAAAAAAAAAAAAAAAAAAAAAAAAAAAAAAAAAAAAAAAAAAAAAAAAAAAAAAAAAAAAAAAA&#13;&#10;AAAAAAAAAAAAAAAAAAAAAAAAAAAAAAAAAAAAAAAAAAAAAAAAAAAAAAAAAAAAAAAAclhvhfFfWVL8&#13;&#10;atfsInk36wHmEJhdZZJJLIqoAAAlC0MoiWK5973H6GZaOaHmdsHqAAAAAAAAAA53TPxgw/6/Ipc9&#13;&#10;hE8npJgvNllUlKyAABaArLR+v9vOl9I8fj8RuakztPtc1vaVu005vpKn+Uv7m2xNJv5HHc3Q3GDo&#13;&#10;+Tk8d3dS8Vay19qnXN5yrUGSqV6Uk+/a46h0KNP1ZP8APr8rp8XDx8Snu2YdbiYWNh092zG90tlM&#13;&#10;wJFJlIWhRZZEUqSgQiKYTDGssA7Vp7WOZ07NLJbVuUWO908fc88n3fmsa/iWcjfVza7O0vFzo23N&#13;&#10;1XVvnTmtcNqKEtKlV5HkPDx9zN0vu/OaTIw72Pvnk43P0nLwZ71W+nq7exWrAAAAAY3gyQAAAAAA&#13;&#10;AAAAAAAAAAAAAG5tinw/lfqj+eVh5n2atfJ6Zl6msnm81iBK6ACHWSM0HmlIC8ISkTDrRKJak22f&#13;&#10;E+3+u6f4J2Th/be5a3zeT20ewAAAAAAAAAD0T2P0fbWqIf8Aw9D+M7AzuUKVvTUrWy8pWVQtAWhZ&#13;&#10;dKYIlEuOzObw+nMZd5nP5Sww2JsafG3mRyd1LTpyQ8s0y1u1cvV+FZjbKbVq7fueFZiZl+dG2bs6&#13;&#10;5JOV4DY1acZNz0amuMxac0PLb0JvxVIfd77tNM7JzPnan8I+s/p8XdaV2PmfO1X4R9Z/T4vzez2o&#13;&#10;M5qjK3ec1Hlr/N5e+n4y7yOTuo1J5vtj3vI7ezZtY9vwrEbId7YsWca14OPERDh3pL2QokBWKYTC&#13;&#10;iywCI9USOYxR614EyzTSTSzyTTSTyTb0k8veJiJjZKJiJjZLfeh9u+bwfFWGqJa2fxkvQlvN72zJ&#13;&#10;D1o+6fe5/OaPM0Sze48bdPycZq/Y3EzPO0/hq+X7e74PWOntT4LVNlC/wWRoX9D5WWnzTyR8U8se&#13;&#10;eWPpcxfx72NX4d6Nkvmmdp+Zp17wcymYlzrxYTAxWxAAAAAAAAAAAAAAAAAAAAAAAAAAAAAAAAAA&#13;&#10;AAAAAAAAAAAAAAAAAAAAAAAAAAAAAAAAAAAAAAAAAAAAAAAAAAAAAAAAAAAAAAAAAAAAAAAAAAAA&#13;&#10;AAAAAAAAAAAAAAAAAAAAAAAAAAAAAAAAAAAAAAAAAAAAAAAAAAAAAAAAAAAAAAAAAAAAAAAAAAAA&#13;&#10;AAAAAAAAAclhvhfFfWVL8atfsInk36wHmEJhdZZJJLIqoAAAlC8MsqVZ5sVz73uP0MyY5oeZ2weo&#13;&#10;AAAAAAAAADndM/GDD/r8ilz2ETyekmC82WVSUrIAHRtZ7RdK6EtuNzmQl5XPJv22JtOnXn+73vTH&#13;&#10;ggysbCyMurZa5MvFwcjMq2WY3PFuvtt+qtZ8dYWlSbT+AqdD2Osa3TqS/S1O/wCjmg6fD0rHxeOr&#13;&#10;fU6vC0jGxeOvfU0w2jbMcVoWhAkRIpMiFoUSshKkoEIikhjWXAAUhNNLNvS9GaXpSzJnZs3r7ImN&#13;&#10;ktn6b2m5HG8Xa5rjMpZdzyj5aX/d9v7WsyNPoucVrdLns/s9YyPMxN0/L9m88VmcZm7blWMu6V1S&#13;&#10;8Pd7qX1pe809y1cs1d2447JxMjEueHkRslybzY4AADG8GSAAAAAAAAAAAAAAAAAAAA3NsU+H8r9U&#13;&#10;fzysPM+zVr5PTUGsl5pI5iV0AJh1kjLBRKUAvCEpEwRKJak22fE+3+u6f4J2Th/be5a3zeT20ewA&#13;&#10;AAAAAAAAD0R2P/vvU/6tQ/jOwM7lClb03K1svKVlULQFoSul5D2y9mFoDZtyvC6Ymo661fS4aM1r&#13;&#10;jrn2rQn+lrQ64w+bJw9XBGMrotN7OZmd5t/hp+fwdLpfZfN1Dzr/AA0fOfwh+V+0zbFtA2t5P2Q1&#13;&#10;pnK15QpVOMx+Fte12tD9HS6uHzo8M3ji73B03D06juYse/1fRNP0rC0y33MSN/X1axZ7YscVoWhB&#13;&#10;KUKSkBWZMJhRZYAj1AwxXgQlADksTmsrgL6lksNf3OOvaPc17apwcMPFHxw8kXlds2r9Hh3o2w8M&#13;&#10;nExs2z/b5URMPUuhuyAsb3icdrSlJjbv3OTNWskeJm9eXrk9MOGHquZzNDro8zE3x0fO9Y7E3rXn&#13;&#10;6TvjpPP3df5zejXLOQAAAAAAAAAAAAAAAAAAAAAAAAAAAAAAAAAAAAAAAAAAAAAAAAAAAAAAAAAA&#13;&#10;AAAAAAAAAAAAAAAAAAAAAAAAAAAAAAAAAAAAAAAAAAAAAAAAAAAAAAAAAAAAAAAAAAAAAAAAAAAA&#13;&#10;AAAAAAAAAAAAAAAAAAAAAAAAAAAAAAAAAAAAAAAAAAAAAAAAAAAAAAAAAAAAAclhvhfFfWVL8atf&#13;&#10;sInk36wHmCYXWWTKSiWRVUAABKFoZZREsVz73uP0My0c0PM7YPUAAAAAAAAABzmmvjBh/rCRS57C&#13;&#10;J5PSbBebLKpKXHZfNYrAWNbJ5rIWuNsaHulzdVeBa3auXq+5a3yvbtXL1fh2o2y8l6+7Iy8uuOxu&#13;&#10;haM1jb+5z569pdsm/RyeD9v7nQ4ei008eXz6OkwtDpp48z4PLl3d3V/c1ry+ua95d3E/GXF1dVoz&#13;&#10;zzR8cZot/TTTRT3aOTo6aaaKe5RyfOssAxxWhaECREikyIWhRKyIpUlAhWZMJhRZYABjisvCFEvs&#13;&#10;sMhfYu5ku8fdVrS5p9zVozf88KldFFynu18nlesWci34V+NsN1ab2p21xxdpqKSW0r9xLkaEva4+&#13;&#10;tL4P/PU1ORptVPFYcln9nLlHm4O+Onq27Sq0q9KnWoVadajVl36VWlPwyxayYmmdkuYqpqoq7lfN&#13;&#10;kQqAxvBkgAAAAAAAAAAAAAAAAAAANy7FPh/K/VH88rEzPYVr5PTcPK1TzStCErACYdZIyweaUgLw&#13;&#10;hKRMESiWpNtnxPofXlP8E7Jw/tvctb5vJ7aPYAAAAAAAAAB6I7H/AN96n/VqH8Z2BncoUrem5Wtl&#13;&#10;5SshVqPaltx2d7ILGNbVeYlmylWjxthprGcFS7q+iTwZfOnjLL5WwwNKzdRr2Y8buvo22m6RnanX&#13;&#10;3caN3X0flbtl7K/aJtU5ViLCtNozR1bhpewWIuY8ZWk+nrc0Z/Vhuy+SPA7/AE3QMPA8yviq6/pD&#13;&#10;6PpXZrB07zbnFX1n6Q8sRdA6OVUqgMcVoWhBKUKSkBWZMJhRZYAiDFNwcK8CqUAIjDh5kLRuY0LP&#13;&#10;1JfLXwEAAAAAAAAAAAAAAAAAAAAAAAAAAAAAAAAAAAAAAAAAAAAAAAAAAAAAAAAAAAAAAAAAAAAA&#13;&#10;AAAAAAAAAAAAAAAAAAAAAAAAAAAAAAAAAAAAAAAAAAAAAAAAAAAAAAAAAAAAAAAAAAAAAAAAAAAA&#13;&#10;AAAAAAAAAAAAAAAAAAAAAAAAAAAAAAAAAAAAAAAAAAAAAAAAAByWG+F8V9ZUvxq1+wieTfrAeYQm&#13;&#10;F1lkkksiqgAACyF4ZJRWWK5973H6GZaOaHmdsHqAAAAAAAAAA5vTXw/h/rCRS57CJ5PSU00sks08&#13;&#10;027LKwee55tAa77IDAae47HaXlo6jy8vQ5Vxntan97w/u/3m1xdIu3p79/dHzbvD0W/e48jdHzeP&#13;&#10;dTau1DrC+9kNQZOvf1vkKXVTp+pJ4Lo7GPZxqO5Zh0+PjWMWjuWYdae8MiFIrLAkBjitC0IEiJFI&#13;&#10;qwtCiyyIpUlAhEUwmGNZYABjit6LwhRICk3WmFodj0/qzNabqe0Lnetppt6rYXHSpzf6fY8L+LZy&#13;&#10;I4+bBztMxM+nzo39fVv7TWv8LqHct5p/Y7JTf1K5n7r1JvC/i0mRg3rHFzhxGfouVg8cb6ev6u8s&#13;&#10;Np2N4MkAAAAAAAAAAAAAAAAAAABubYp8P5X6o/nlYmZ7CtfJ6ah1NXLzSQJXQAmBIzPNIAvCEpEy&#13;&#10;olEtSbbPifb/AF3T/BOycP7b3LW+bye2j2AAAAAAAAAAeiOx/wDfep/1ah/GdgZ3KFK2+9Tar03o&#13;&#10;vD3Gf1VmsfgcRa+7XuRr7sOH5svfmm82HDGLDs49/JueDjxMytYxr+Xd8DGiZl+bm2Ps4spk+VYH&#13;&#10;ZFa1MNYc9CrrDKUIcon8tGlHmpw86bhm5+qWMHaab2Vt2/N1HfPT9XeaV2Pt2/O1TfPSOXveAMhk&#13;&#10;chl766yeVvrzJ5G9q8feX9/czVKlSb50083PGLr6KKLdHct7odvbt0WqPDtbofFHqXheGOK0Jnkq&#13;&#10;lUBSZaFoVJShRICsyYTCiywADDHrXgQlACIoWhjQs/Ul8tfAQAAAAAAAAAAAAAAAAAAAAAAAAAAA&#13;&#10;AAAAAAAAAAAAAAAAAAAAAAAAAAAAAAAAAAAAAAAAAAAAAAAAAAAAAAAAAAAAAAAAAAAAAAAAAAAA&#13;&#10;AAAAAAAAAAAAAAAAAAAAAAAAAAAAAAAAAAAAAAAAAAAAAAAAAAAAAAAAAAAAAAAAAAAAAAAAAAAA&#13;&#10;AAAAAAAAAAAAAAAHJYb4XxX1lS/GrX7CJ5N+sB5gmF1lliUSuqqAAAlC8MorLFc+97j9DMtHNDzO&#13;&#10;2D1AAAAAAAAAAfZj732NvrXIcTyjkdflHEb+7vImmKo7skREzslpzaRtK1xqW5rY3LcbgcV4GEs+&#13;&#10;4m9ef5T8LeYWHiWqfEtb56ux0zCwLdHjWN89f5yafbJtJQIQmEwossCQFIrQtCokRIpFELQolZWK&#13;&#10;VJBCI9SYTDGssAAxxWXhCkpAY4rQvCEkqpU9W6NnupNX3NanY8lq5nFSTcXVu7qfgjS/7zv+q02o&#13;&#10;WMSinv8AKXK61p+m00+NE92r8/c3k0DlwAAAAAAAAAAAAAAAAAAAG5tinw/lfqj+eVh5n2atfJ6a&#13;&#10;g1kvNJAldACYdZIzPNIAvHJCUiYQRKJak22fE+3+vKf4J2Th/be5a3zeT20ewAAAAAAAAADmLTab&#13;&#10;qXZng9Q32ktMUdT5zIUadG1o3N1uyUt3e6cZIdKp1w6MIw9K9rEx8y9FGVVshm6fj4eTlRbzau7T&#13;&#10;/Pg/PjaDtD1xtFzdXK65zV/lL+jPNTo2lx0KdDzKdKHRkh6Iel3eHh4uHa7mLGyH1nAwsPBs9zCi&#13;&#10;Ij8/e6GzGcAiKYTDHFaEyqlUBjistCCUoUSArGHfTCYUWWAI9RAxTdfUvHIVSgBE3B30LR9zGhZ+&#13;&#10;pL5a+AgAAAAAAAAAAAAAAAAAAAAAAAAAAAAAAAAAAAAAAAAAAAAAAAAAAAAAAAAAAAAAAAAAAAAA&#13;&#10;AAAAAAAAAAAAAAAAAAAAAAAAAAAAAAAAAAAAAAAAAAAAAAAAAAAAAAAAAAAAAAAAAAAAAAAAAAAA&#13;&#10;AAAAAAAAAAAAAAAAAAAAAAAAAAAAAAAAAAAAAAAAAAAAAAAAAOSw3wvivrKl+NWv2ETyb9YDzBML&#13;&#10;rLJJJZFVAAAFkLwyJVliufe9x+hmTHNDzO2D1AAAAAAAAAAAfFf46xydCa2v7alc0fpO8vbuV2qu&#13;&#10;9betm/dsV9+zOyWo89s6urbfucJPNeUfzOr3cP8Ac29jUaauG9ul0eJrVu5wZW6erWdSnUozz0qt&#13;&#10;OelUp93Tqd5somJjbDdxMVR3qeSiVmNdYEgMcVoWhAkJFJlYWhRKyIpUlAhEUwmGNZYABjj1p9F4&#13;&#10;QqkBSZMLQ+qxx97k7iS0sLWtd3E/c0qMiK7lFqnv3OSl69asUeJenZDdGnNldCjxd1qKryip3UuN&#13;&#10;t5+jD1pu+0mTqtU8GM5TO7QVVeXhcurb9C3oWtGnb21Glb0KUu7So0ae7LBp6qqqp71XNzddddyr&#13;&#10;v3N8sqFQAAAAAAAAAAAAAAAAAAAG5tinw/leH/sj+eVh5n2atfJ6Zl6msnm81iBK6AEw6yRleaUg&#13;&#10;LwhKRMESiWpNtnxPt/run+Cdk4f23uWt83k9tHsAAAAAAAAAAA6Pq3Z7pvWFOabIWvJ8jubtLK2f&#13;&#10;RqQ9PzoelnYmoZOHOy3y6Ntp2s52mVbLM7aek8nlbWGy3Umk41bnivZbESdL2Ssqfcw+kk65f4eV&#13;&#10;1WHqmNl8PKro+g6Z2gwdR8vlV0n6Natk3qIpTDHFaFp5KpUAY4/uWhaEJSh5pAVimEwossAAwzR4&#13;&#10;YxXjkISgBEUJhjQu/Ul8tfAQAAAAAAAAAAAAAAAAAAAAAAAAAAAAAAAAAAAAAAAAAAAAAAAAAAAA&#13;&#10;AAAAAAAAAAAAAAAAAAAAAAAAAAAAAAAAAAAAAAAAAAAAAAAAAAAAAAAAAAAAAAAAAAAAAAAAAAAA&#13;&#10;AAAAAAAAAAAAAAAAAAAAAAAAAAAAAAAAAAAAAAAAAAAAAAAAAAAAAAAAAAAAAAAAAAHJYb4XxX1l&#13;&#10;S/GrX7CJ5N+sB5gmF1lkkksiqgAACULwzJVlhufe9x+hmTHNDzO2D1AAAAAAAAAAAAAcDmtN4rOy&#13;&#10;e3aHb/k7yjzTwZFnJu2J4OTLxc7IxJ8rk0vn9EZbDb9elL7IWEv9YoSc8vrStzj5tm9undLp8PVM&#13;&#10;fJ4at1TpLPbUEgMcVoWhAkRIrFC0MaVkJUlAhEepMEMay4ADHFZeEKJTJJNPNLJJLNPPPNuySSIm&#13;&#10;YiNsomYiNstn6d2YZDIRkus3PPjLTuuSy+6zf7WtyNUt2+Cxvloc3X7NmPDxN8/Ju/FYbGYS35Lj&#13;&#10;LSla0/D3e6m9abvtHdvXb9XeuuUyMq/lV+JfnbLlHkxwAAAAAAAAAAAAAAAAAAAAAG5tinNn8r9U&#13;&#10;fzysPM+zVr5PTUOeDWS80kCV0AJl6+dE8hlh1KJSAvCEpEwRKJak22fE+3+u6f4J2Th/be5a3zeT&#13;&#10;20ewAAAAAAAAAAAB180eoGndY7G8BqHjbzEbmBys3T3qFPtM8fOk73ph+9uMPWcjH4L2+HTaZ2nz&#13;&#10;MLysnip+fxeXNTaP1BpK55PmbGejJPNu297S6VKf1Zv8ut1OLmY+XT3rMvoGBqeFqNHfxZ93q6pF&#13;&#10;mQ2EqpVAY4rQtCEpQ85SArFMJhRZYABim614FUoARHvoTDGhd+pL5a+AgAAAAAAAAAAAAAAAAAAA&#13;&#10;AAAAAAAAAAAAAAAAAAAAAAAAAAAAAAAAAAAAAAAAAAAAAAAAAAAAAAAAAAAAAAAAAAAAAAAAAAAA&#13;&#10;AAAAAAAAAAAAAAAAAAAAAAAAAAAAAAAAAAAAAAAAAAAAAAAAAAAAAAAAAAAAAAAAAAAAAAAAAAAA&#13;&#10;AAAAAAAAAAAAAAAAAAAAAAAOSw3wvivrKl+NWv2ETyb9YDzBK6yyxKJXVVAAASheGVKssVz73uP0&#13;&#10;MyY5oeZ2weoAAAAAAAAAAAAAADo+f0Jisxv17f8A4bfTfLUJOjN60rOx8+7Z4at8Nrh6tkY3BXvp&#13;&#10;aXzOnMrgqm7fW/at7td3S55Jvtbuzk2r8bbbqMXNx8unbane4J7stSK0LQgSE9BSZWFoUSsiKVJQ&#13;&#10;IRFMJhjWWABLHHrW9Fodx07ofM6gjJWlp8hx839eupOv1JfCYGTnWcfdO+WszdWxcPhnfV0b40/o&#13;&#10;/C6dllntaHH3u707+555/s+a0ORmXsjdVycjmanlZs7LnLo7SxWvAAAAAAAAAAAAAAAAAAAAAAAA&#13;&#10;bm2KfD+V+qP55WHmfZq18npmXqayebzWTAlZABAGZ5pSAvCEpEwRKJak22fE+h9eU/wTsnD+29y1&#13;&#10;vm8nto9gAAAAAAAAAAAAAHzXllaZC2q2d9bULy1ry7la3uaUJpY/ZFaiuu3V37e6V7V25Zr8WzOy&#13;&#10;XnjWWwmjW42/0dW4ip3c2FvKvRj+jnj1eib9ro8LXqqfLzPi7XTO11VPk6nvjrH1h5syeLyOGu6t&#13;&#10;hlbK4sLyj3dC5p8EfT5YOltXbd6jxLU7YdtYyLOTb8bHmJh8D0ezHFaFoQlKHmkBWZMJhRZYABhj&#13;&#10;1rwISgBelQrXNWlQt6NSvXrT8XSo0acZppo+KEIdatVVNMd6rkTXTRT36+T0DonYHk8lxN/q+rUx&#13;&#10;Fl3cuLocHHzetHqk/fH0OdzdftWvLw989fRx+q9sLFjydN4p6+n7vYDj3zUAAAAAAAAAAAAAAAAA&#13;&#10;AAAAAAAAAAAAAAAAAAAAAAAAAAAAAAAAAAAAAAAAAAAAAAAAAAAAAAAAAAAAAAAAAAAAAAAAAAAA&#13;&#10;AAAAAAAAAAAAAAAAAAAAAAAAAAAAAAAAAAAAAAAAAAAAAAAAAAAAAAAAAAAAAAAAAAAAAAAAAAAA&#13;&#10;AAAAAAAAAAAAAAAAAAAAAAAAAByWG+F8V9ZUvxq1+wieTfrAeYJhdZZJJLIqoAAAsheGVKssNz73&#13;&#10;uP0MyY5oeZ2weoAAAAAAAAAAAAAAADHVo0q9OejXp061GpLu1KVWThhFMTNM7aU01VUVd6jm1fn9&#13;&#10;m9vX37nBVOTVe65DXm6EfVm7zaY+pVU8N9v8PXK6ODL3x1afv8fe424mtb+2q2teXwKsrdW7lF2n&#13;&#10;vW+TpbN61fo8SzO2HxLvYJFJlYWhRKyIpUlAhEUwmGNZYBzOHwGVz1ficbaz1d33WvNzSS+tM8b2&#13;&#10;Rax6e9dY2TmY+JR378t3ad2cYrFcXc5Lcyt/L0u2Sdql+73/ALWiydSu3uC1uhyubreRkeXY3U/N&#13;&#10;seEOCDWtIAAAAAAAAAAAAAAAAAAAAAAAAAA3NsU+H8r9UfzysPM+zVr5PTUOprJeaUwJWQAQ6yRm&#13;&#10;h1KTzSlALwhKRMCUS1Jts+J9v9d0/wAE7Iw/tvctb5vJ7aPYAAAAAAAAAAAAAAABwOoNM4PVFpGy&#13;&#10;zePo3tP5KpNzTyeWSbrgyMfKv4tffsTsZeHn5eBc8XFnZLy9rLYhmcPxt7puepnMdL0+SbvtiSHo&#13;&#10;8P7OfyOpwtcs3uDJ3T8ne6Z2qxcnys7hq+X7NFVJJ6c89OpLNJPJNuTyT9cIt/ExMbYddTMVRthR&#13;&#10;KUPNICse+mEwossARBim614FUobW0Vsi1Nq7irurT9hcLP0vZG+pc88Po5Oub080PK1GdrGLh8Eb&#13;&#10;6nP6p2jwdN8unir6R9ZettIbPNM6LpQ9i7Ljb/c3a2WvOCarN9vgw8kOByOZqOVm1ebO7o+dalrW&#13;&#10;dqlX+onh6Ryd4YDVAAAAAAAAAAAAAAAAAAAAAAAAAAAAAAAAAAAAAAAAAAAAAAAAAAAAAAAAAAAA&#13;&#10;AAAAAAAAAAAAAAAAAAAAAAAAAAAAAAAAAAAAAAAAAAAAAAAAAAAAAAAAAAAAAAAAAAAAAAAAAAAA&#13;&#10;AAAAAAAAAAAAAAAAAAAAAAAAAAAAAAAAAAAAAAAAAAAAAAAAAAAAAAAAAAAAOSw3wvivrKl+NWv2&#13;&#10;ETyb9YDzCEwusssSiV1VQAAFkLwyJVliufe9x+hmTHNDzO2D1AAAAAAAAAAAAAAAAAAcfkcXj8tb&#13;&#10;8myFrSuaXg7/AFw9XxPS3duWau9be1jIvY1fiWZ2S07qDZve2e/c4Wea/tu65JP7pL/ubrH1Oivh&#13;&#10;v7pdNh65au+Xlbp+TWVSSelPNTqSTU6kk27PJPLwRg2e2JjbDfUzFUd6nkxRRC8KJWRFKkoEIimE&#13;&#10;wy2lndX9xJbWVvVubip3FGjJwxK66LdPer5IuXLdmjv3Z2Q3Bp3ZfLDi7rUVTe8L2Ntqn45v9P2t&#13;&#10;Nk6rt4cb4uazdfn7PC+Lb1ta21nQp21pQpW1vS6NOjRk4INPVVVXV3q+bnK7ld2rv3N8s6qgAAAA&#13;&#10;AAAAAAAAAAAAAAAAAAAAAADc2xT4fyv1R/PKw8z7NWvk9NQjwtY80kCV0AJgSMrzSkBeEJSJl60S&#13;&#10;iWpNtnxPofXlP8E7Jw/tvctb5vJ7aPYAAAAAAAAAAAAAAAAAB0DWGzbTOspJ6t7bcjym72vL2MsJ&#13;&#10;an3vnQ9LYYep5WFOyjfHRuNN1zO0ye7anbT0n+bnk/WWy7U2j41LirQ9k8RL3OVsZI8EIefL1yfw&#13;&#10;8rrcPVcXMjuxuq6Poema/g6lHcp3VdJ+nVrZsJb0BWKYTCiywADtGltEak1lcwo4WwnqUZJty4yN&#13;&#10;x0aUnrTf5Q4YsbKzsbCp71+Wu1DVcLTKO9lTv6er1horYvpvTHFXuUlk1BmJOnx11S7VJHzKf+ce&#13;&#10;H7HJZ2t5OVwWt1L53qnajNz/ACrHDT8/i3K0rmQAAAAAAAAAAAAAAAAAAAAAAAAAAAAAAAAAAAAA&#13;&#10;AAAAAAAAAAAAAAAAAAAAAAAAAAAAAAAAAAAAAAAAAAAAAAAAAAAAAAAAAAAAAAAAAAAAAAAAAAAA&#13;&#10;AAAAAAAAAAAAAAAAAAAAAAAAAAAAAAAAAAAAAAAAAAAAAAAAAAAAAAAAAAAAAAAAAAAAAAAAAAAA&#13;&#10;AAAAAAAAHJYb4XxX1lS/GrX7CJ5N+sB5hCYXWWSSSyKqAAAJQvDLKKyxXPve4/QzLRzQ8ztg9QAA&#13;&#10;AAAAAAAAAAAAAAAAAHXM5pbEZ+T25Q4u63e13tvzTw/1ZNjKvY88HJm4moZOHPlcujSOodD5fB8Z&#13;&#10;Xlk9kLCX+t20nc+tL3m6x82zf4eUuswtWxsvgndU6Szm2RFKkkIb0d2URybG09s4yWT3LnK7+Lsp&#13;&#10;ulxc0vbZvs8H7WuyNSt2uG1vlpMzW7Fjgx98/JuzEYPF4OhyfG2lOh+Uq9c83rTNJev3b9XeuuXy&#13;&#10;cu/l19+/LlnixwAAAAAAAAAAAAAAAAAAAAAAAAAAAAG5tinw/lfqj+eVh5nsK18npmDWS81iBK6A&#13;&#10;Ey9aJGVRKQF4QlImBKJak22fE+3+vKf4J2Rh/be5a3zeT20ewAAAAAAAAAAAAAAAAAACIwhNCMs0&#13;&#10;OYOW+GldZ7FMBn+NvcHGngMrN09ylT7RPHzpPB9Mv7G7wtav4/Bf3x83U6Z2pzMPysvip+byvqTS&#13;&#10;OoNJ3XJc3j6ttCabtF1L0qVT1Z+qLqcbLx8unvWJfQcHUsPUbfiYk7fzdYmZUM+FFlnI4rEZPN3l&#13;&#10;PH4mxucheVe4oW1Ph+3yQ8ryu3rVijxL07IeGRk2MS142TMRD0zovYLb2/FX+sq0t3W7uXC2dXoQ&#13;&#10;9efwvRD9sXM5uv1VeXhfFwmqdr66/J0vdHWfo9F2lnaWFvSs7G2oWdrQk3KNtbUoSyyw8kIOcrrr&#13;&#10;uVd+vm4m5cuXq/Euztl9CqgAAAAAAAAAAAAAAAAAAAAAAAAAAAAAAAAAAAAAAAAAAAAAAAAAAAAA&#13;&#10;AAAAAAAAAAAAAAAAAAAAAAAAAAAAAAAAAAAAAAAAAAAAAAAAAAAAAAAAAAAAAAAAAAAAAAAAAAAA&#13;&#10;AAAAAAAAAAAAAAAAAAAAAAAAAAAAAAAAAAAAAAAAAAAAAAAAAAAAAAAAAAAAAAAAAAAAADksN8L4&#13;&#10;r6ypfjVr9hE8m/WA8whMLrLLEoldVUAABZC0MkoiXWtTaowWm7T/AIvkKNtVuu02lr11J/Vle9ix&#13;&#10;dv1eW9rGNeyJ2WoaHZaoAAAAAAAAAAAAAAAAAAAAADoOodn+Jy+/cWW7jL+bpb9GToTetK2GPqF2&#13;&#10;zw174bnC1nJxuC7vpayt9nGo61/NaVqVG3oU+7yE1Xhk+734tnVqWNFvv0828ua3hU2fFp3z0bf0&#13;&#10;/o3D6fhLUpUuV33hX1zLz/d+a0+Rm3sjdPJzeZqeTmcNW6OjtjEa4AAAAAAAAAAAAAAAAAABsfQe&#13;&#10;yrWO0O4/4HjuKxstTcuc5f8AQoSfe8KPkl4WBm6niYFPnTv6ere6R2d1LWKtuPGynrPL9279V9il&#13;&#10;m8fjKN3pTN0tQX1Gh7ext5QhQmnm+im4eD7Jv2tNjdprNy53MmNkfF1Of/T+9bseJp1W2r1id238&#13;&#10;P0n4vLGTxeSwt7XxuXsLvG39tNu17O+t4yTy/ZF0tu5bvUeJanbDgMnGyMO94GVExV974F3gAAAA&#13;&#10;AAAA3NsU+H8r9UfzysPM9hWvk9NQ6udrJ5vNJAldACYdZIyw6lEpQC8ckJSJgiUS827YNo+jMlN/&#13;&#10;QHGZy0yWqLO69lchYWE2/CjJL0Y8ZPDoyzcNSHR7ps8XCyaLf95XGylnRgZdvF/vbkbKWhmU8QAA&#13;&#10;AAAAAAAAAAAAAAAAAAHyX1hY5O1q2ORtLe9tK8u7VtrqlCaWK9u5Xaq79vdL0s3ruPc8WxOyXm/W&#13;&#10;mwWWbjb/AEZX3Y937B31b/DqR/hN+10mFr3/AK834u40vtfMeTqnxj6x+nwda0dsJzWUnku9U1J8&#13;&#10;HYb3vKnwTV5/8pPt4fQyczXrFqO5i75+TP1Ptdi48eHp/FV19P3eo8BpnB6Xs4WODx1Cxo/Kzyd3&#13;&#10;PHxzzdc0XLZGTfyq/Evztl8/zM/Lz7vi5c7Zc68GIAAAAAAAAAAAAAAAAAAAAAAAAAAAAAAAAAAA&#13;&#10;AAAAAAAAAAAAAAAAAAAAAAAAAAAAAAAAAAAAAAAAAAAAAAAAAAAAAAAAAAAAAAAAAAAAAAAAAAAA&#13;&#10;AAAAAAAAAAAAAAAAAAAAAAAAAAAAAAAAAAAAAAAAAAAAAAAAAAAAAAAAAAAAAAAAAAAAAAAAAAAA&#13;&#10;AAAAAAAAAAAAAA5LDfC+K+sqX41a/YRPJv1gPMITC6yyyJRK6FQAAHy3t/Y4y1q3uRu7eytKHu1z&#13;&#10;dVd2WCaaK7lXdo5vW3RVcq7lHN5y1pt691x+i6Pmezl7R/w6f+79jd4uk/8APJ+De4ujbfMy/g87&#13;&#10;+yF9lMxQvsld3F9eV7yTjbm6q700ek3Pcot2+7Rybvw6LdruW+T0Q5tw4AAAAAAAAAAAAAAAAAAA&#13;&#10;AAAAAAAAAAAAAAAAAAAAAAADndO6Yz+rMjTxWncVd5W+qfJW1Pml86ebqll8sXjfyLGNb8W/OyGZ&#13;&#10;g6fmale8DCpmZe09nPYxYjF8RlNe16ebv/dKeDtJ48nk9ebrqful9ZyOodortzy8LdHX1fT9G7D4&#13;&#10;mL5+qcVXT0/f8vuerba2trO3o2lnb0LS1t6fFW9tbUoSySy+KWWHU5iqqqurvV83d0000U9yjk+l&#13;&#10;R6w6lq7QWlNd2PIdS4i3v92WMttedzWp+pUhzw/gy8TNysKvv487GBn6Zg6na8HOpiY/nKXijaH2&#13;&#10;MWptPcfkdG1amqcRL2zkG5wXckPV6qn3efzXYYHaLHv+Xl8M/L9nzHWOwuXi+dpXFT09f3eYa1Gr&#13;&#10;b1alCvSqUK9Gfi6tGtJwTSx8XA6KJiqNtLg66K7Vfh3N0wxpVAAAAAAbm2KfD+V+qP55WHmfZq18&#13;&#10;npqHU1jzSRzEroATLDhiTyGV5pSAvCGu9oe1bQ2y/Hcv1dmqNpVqU9+yxNv07mt+jp/580vlZuHg&#13;&#10;ZWdX3MeP0Z2Dp2ZqFfcxo9/o/NTa12WWuNfcpxGmOO0Vperw0pqVjce2q0v0lWHcw82T9szttP7P&#13;&#10;4uJ5l/iq+TvtM7NYeF5uRxVfJrfYbHh1ff8AD/8Ay/U/xKb31z/Z+87Vf4z3x9Xq5yT50AAAAAAA&#13;&#10;AAAAAAAAAAAAAAAAAAAAAAAAAAAAAAAAAAAAAAAAAAAAAAAAAAAAAAAAAAAAAAAAAAAAAAAAAAAA&#13;&#10;AAAAAAAAAAAAAAAAAAAAAAAAAAAAAAAAAAAAAAAAAAAAAAAAAAAAAAAAAAAAAAAAAAAAAAAAAAAA&#13;&#10;AAAAAAAAAAAAAAAAAAAAAAAAAAAAAAAAAAAAAAAAAAAAAAAAAAAAAAAAAAAAAAAAAAAA5LDfC+K+&#13;&#10;sqX41a/YRPJv1gPMErrLJJJZFVAEA01rPbPgNO8bZYfcz2Wl6HaKnaZPWn7/ANjZ42mXr3Fd3Q22&#13;&#10;JpN+/wAd3dDytqXV+oNW3XKc3f1LiWT3vaU+jSp+rI39jGs49PdtOkx8Wxi092zDrL3ZD6rH39Zf&#13;&#10;rcn4la/YVr9iXpRzLhAAAAAAAAAAAAAAAAAAAAAAAAAAAAAAAAAAAAAAAAAGa3t7i7r0rW1oVrm5&#13;&#10;uKnFULe3pb0003ihBFVVNNPeq5L27dy9X4VqNsy9TbO+xly+W4jJ67r1cFj5u2SYW1mhymf149VP&#13;&#10;983oc1n9orVry8LfPX0d/o/Ya9d8/V90dI5++fT+cntPTul9P6Sx0mL07irTFWUndU7anzzedPN3&#13;&#10;U0fS5O/k38qvxL87ZfS8TDxcGz/b4kRFLsUrGllLqiyF4Xl6xLMDWWvdkeitolKefN43k+V3Nyjn&#13;&#10;sb0K8vpm8OHrcLY4WqZmBOyzO7p6NPqug6ZrFGzMp39Y5/z8XhfaH2PWttD8ff2NL+lGn6XT9kcX&#13;&#10;Q7ZJL9JS64emG9L5XZYGu4eZwV7qvv8A1fLdY7F6npvnYvHR93P3x+jQrduOAAAAAbm2KfD+V+qP&#13;&#10;55WJmewrXyemodTVy80pgSsgBMOskZYdTzS4nOZ7C6axlzmdQZSxw+LtJd64vshcQkkh/wCr0tWb&#13;&#10;t+54VmNsvSzZu37nhWY2y8B7WezQq1OU4XZPa8TT56U+r8tbdL00KM3V6Z/7rsdP7MxHmah8P1dn&#13;&#10;pvZSI83UvhH1n9HgvMZjLZ/IXWWzeSvctk7ypxt1f5C5jUqTR9aLrLVu3Zo8O1GyHZWrVuzR4dqN&#13;&#10;kOJer2bm2G/G6/8A7PVP8Sm02uf7P3ub7Vf4z3x9Xq5yT50AAAAAAAAAAAAAAAAAAAAAAAAAAAAA&#13;&#10;AAAAAAAAAAAAAAAAAAAAAAAAAAAAAAAAAAAAAAAAAAAAAAAAAAAAAAAAAAAAAAAAAAAAAAAAAAAA&#13;&#10;AAAAAAAAAAAAAAAAAAAAAAAAAAAAAAAAAAAAAAAAAAAAAAAAAAAAAAAAAAAAAAAAAAAAAAAAAAAA&#13;&#10;AAAAAAAAAAAAAAAAAAAAAAAAAAAAAAAAAAAAAAAAAAAAAA5LDfC+K+sqX41a/YRPJv1gPMITC6yy&#13;&#10;yJRK6FXSNW7QNN6Opf8AErvjr/c7TirPpVZv9rKx8O9kzwcmXjYV/Kny+TynrLarqTVvG2stT2Iw&#13;&#10;8/8A1bZVO6/ST+E3+NgWcfi5y6TF06xjcXOWr5mfDZQqlID6rH39Zfrcn4la/YVr9iXpRzLhAAAA&#13;&#10;AAAAAAAAAAAAAAAAAAAAAAAAAAAAAAAAAAAAG69nmwvWGu+IvqtL+j2nqnT9lsjR6U8v0VPrm/dL&#13;&#10;5Woz9axMLgjfV0dVo/ZPUNT869w0dZ5z+EPc+g9lej9ntCX2Fx/HZOanuXGcv+nXm+94MPJLwOLz&#13;&#10;dTy86fOnd0fUtK0TTtIt93Ejf19WyGvbddZdklVlK6osheFpRLOAC0ESv6NI7Q9gGiNe8ffUbf8A&#13;&#10;o3qGr0/ZfE0Ybs830tLuZ/3TeVuMDXM3C4J309JcxrHZXS9X8yqO7X1j69fz+94S2g7GtcbOp6lb&#13;&#10;K47l2G3+1Z/FcM9H7/fk+9+92uDq2HnxstTv6Plesdl9U0efEuRto6x9en83tUtk5wAABubYp8P5&#13;&#10;X6o/nlYeZ9mrXyemZeprJeayYErIARGaWSG9NNuSy9KaeYTG/dDydtY7LbRuiYXOI0bxGtdSU+Gl&#13;&#10;NWoVvadGbzqkPdPRJ/eg3+n9ncnK83J4afm6bTOzOVl+ZlcNPzfm7r7aZrXaXk/ZPV+bucjuTR5H&#13;&#10;YS9ChRh4qdOHRl/jHxu1w8HFwaO5jRsd5h6fiafb8PFjY6CzGUREsayzc2w343X/APZ6p/iU2m1z&#13;&#10;/Z+9zfar/Ge+Pq9XOSfOgAAAAAAAAAAAAAAAAAAAAAAAAAAAAAAAAAAAAAAAAAAAAAAAAAAAAAAA&#13;&#10;AAAAAAAAAAAAAAAAAAAAAAAAAAAAAAAAAAAAAAAAAAAAAAAAAAAAAAAAAAAAAAAAAAAAAAAAAAAA&#13;&#10;AAAAAAAAAAAAAAAAAAAAAAAAAAAAAAAAAAAAAAAAAAAAAAAAAAAAAAAAAAAAAAAAAAAAAAAAAAAA&#13;&#10;AAAAAAAAAAAAAAAAAAAHJYb4XxX1lS/GrX7CJ5N+sB5pITCyyzi8vncTp+zmv8zf29hay+HWn7r1&#13;&#10;ZfCXt2rl6ruWub0t2bl6vuWubzPrPblksjxthpSlUxVn3HsnW92m9X5jeY2lUUceRvlvsTSLdHHk&#13;&#10;75aErVqtxVqV69WpXrVZ+Mq1q0/DNM2sRERshuYiIjZDEJVWhaFUpAfVY+/rL9bk/ErX7CtfsS9K&#13;&#10;OZcIAAAAAAAAAAAAAAAAAAAAAAAAAAAAAAAAAAAAAA7tozZ5qvXt5yXT2MqVqMk+5dZO46FCl60/&#13;&#10;+XdeRh5efi4VHevz+rbaXomoavX3cSN3X0e3dnvY+aU0hxGRzctPVGek6fG3lHtFObzKff8ATN+5&#13;&#10;x+drmTleXZ3U/N9S0fslp2mede4q+s8vdD0FK0cuplkgomEwFoXWWXlRKWRQWQvC8secSzAAtBEr&#13;&#10;+jLBWEQVKdOrTnpVZJKtKrJxdSnUl4YRgtEzE7YWmImNkvM20XsYtJ6o4/JaSmp6SzU/bOTUafDa&#13;&#10;VJv0fyf3ObzXQ4HaLJxvLyuKn5uM1nsRpuo+dhcFf3cvh+jw1rXZzrDZ/eck1Ph69nTqT7lrkaXT&#13;&#10;oVfUqQ5vs6/I7LDz8TOo72PP6vlWq6FqejXO7m07uvp8f5Lo7MagBubYp8P5X6o/nlYeZ9mrXyem&#13;&#10;odTWS80pgSshpvaft00DsroVKWayPL89xe/baaxU0J68fFv96nL5Zv3tlg6Vl587bUbura6do+bq&#13;&#10;U7bUbKes8n5rbVeyK19tQjcWFW5/o7pap0ZdOYitHgnl+mqddT90vmu30/RcTA4431dXfaboWFp3&#13;&#10;HG+rrP06NAxbZvIYohKqVQSxrLtzbDfjdf8A9nqn+JTabXP9n73Ndqv8Z74+r1c5J86AAAAAAAAA&#13;&#10;AAAAAAAAAAAAAAAAAAAAAAAAAAAAAAAAAAAAAAAAAAAAAAAAAAAAAAAAAAAAAAAAAAAAAAAAAAAA&#13;&#10;AAAAAAAAAAAAAAAAAAAAAAAAAAAAAAAAAAAAAAAAAAAAAAAAAAAAAAAAAAAAAAAAAAAAAAAAAAAA&#13;&#10;AAAAAAAAAAAAAAAAAAAAAAAAAAAAAAAAAAAAAAAAAAAAAAAAAAAAAAAAAAAAAAAAAAclhvhfFfWV&#13;&#10;L8atfsInk36wHmx1atKhTqVq9WnRo0pOMq1as/BLBMRMzshamJmdlLResNt2Ox/G2OlaUmVvO49k&#13;&#10;q3uMvq/PbfG0uuvjv7obnG0quvjyN0PNGazmWz95Nf5i/r391N4dbwfV+a3lq1bs09y3yb2zat2a&#13;&#10;e5ajc4Z6zL3QoAKzLQtCqUgPqsff1l+tyfiVr9hWv2JelHMuEAAAAAAAAAAAAAAAAAAAAAAAAAAA&#13;&#10;AAAAAAAAAcph8LltQX9HF4THXeTyFx7la2dHej6fJB53b1qxR4l6dkMnFw8nOveBiRMy9fbPexlt&#13;&#10;6HEZPaDccqre6Sadx9boQ/S1Id16Jf70XKZ/aOqfLwPi+jaR2Is2vP1bfPSOXv6/zm9Z4/H2OLtK&#13;&#10;GPxtnbWFjbScXb2lnQhJJL92DmK7ld2vv3d8u+tW7dqjwrUbIfah6ryqyiWSCqYTAWhdZZeRFSWR&#13;&#10;QWQvC8nWJZQSC0ESv6Msqsc0RzXWWWgiVofPf43H5ayr47K2NpkrC6k4u5sr63hPJNDyyxKLly1X&#13;&#10;4lqdkqXbdq9R4d6ImJeQ9o3Yn46+hXymzq8lxV17pNp3J1YzUZv0dTupPvcMPLB1On9p7lHl6hvj&#13;&#10;q+f6z2Axsjz9Inu1dJ5fs8Uak0rqLSGSqYnUuIvcRfyfJXdLmmh86Sbqml8sHYY+TYyrfi487YfL&#13;&#10;s/Tc7TL3gZ1MxP8AOXVsbYp8P5X6o/nleWZ7DAr5PTTVvN1bV2ttLaExVTM6szVnhrGX3Oa4n6dS&#13;&#10;PzackOlPN6GTi4uRl3PDx42yyMbEycy54WNG2X557V+zA1HqHlOG2c0a+lsPNw0p85X4OWVIeb3q&#13;&#10;X2cM3nQdpp/ZyzZ83N3z09P3dxpvZexY83O3z09P3eMri4r3detc3Vetc3NxUjWr3FxU3pppvHNF&#13;&#10;00RFMd2nk6ummKY7tPJhSlEUJhiiJlVKpETDHFZZubYb8br/APs9U/xKbTa5/s/e5vtV/jPfH1er&#13;&#10;nJPnQAAAAAAAAAAAAAAAAAAAAAAAAAAAAAAAAAAAAAAAAAAAAAAAAAAAAAAAAAAAAAAAAAAAAAAA&#13;&#10;AAAAAAAAAAAAAAAAAAAAAAAAAAAAAAAAAAAAAAAAAAAAAAAAAAAAAAAAAAAAAAAAAAAAAAAAAAAA&#13;&#10;AAAAAAAAAAAAAAAAAAAAAAAAAAAAAAAAAAAAAAAAAAAAAAAAAAAAAAAAAAAAAAAAAAAAAAAAAAAA&#13;&#10;AAAD7sZVkoZLH1qs27To31OrU/vIqjbTsRPJ3jV21DTmleMt5avstlpf+rrKp3Prz+CrjYF7I4uU&#13;&#10;MzF06/lcXKHlvVevdRavqf8AEbribDf7Ti7To04f7m/x8OzjRwc3R4+DYxY8vn1dJZTIQlMMaZXQ&#13;&#10;oAKLQtCEpAfVY+/rL9bk/ErX7CtfsS9KOZcIAAAAAAAAAA+O5yFlZ1bejdXNK3qXfvfjvCXpt11x&#13;&#10;3qHrbs3btM1W427H2KPIAAAAAAAAAAAAAAAAAAAAABaSSepPLTpyTT1J5tySSSXniTMRG2U001V1&#13;&#10;dyjm9IbP+xz1DqHiMjq2atprETdPke57aqfd+T+9z+a0Gdr1ix5eLvn5O30jsXlZXnalw09PX9ns&#13;&#10;/S2jdN6LsPY/TmLt8fS+XrS89Sp5Z5+uZyOTl5GXX38idr6VhYGHp1nwMOmIh2yWDDlmrwITCyyy&#13;&#10;8qsolkgqmEwFoXWWXlRKWRQWQ9F5YcIMwALQRK/oywVhELrLLQRK8MkvUpKPVdC7ruqdP6W1Hh7m&#13;&#10;z1fj8Zf4alTjXrzZTghLT8/f8D1oRgycW/k2LvfxZmJY2Zi4eZjzZz4iafveAbSXZXpTXuak0Xqu&#13;&#10;reYKTC1Kt3dZjdkoUoyzyxjCSvHg4yXuvB6od1M+hY9Wo5GLH95Tsq2+n6PgfaLE0ezneDoNU1R8&#13;&#10;Y90+v83y8/bVezCw2HhcYbZnbUs9kpe1VNSX0keTU4/RyddSPl5pfWdJgdm7t3zc7dHT1ZGndl7t&#13;&#10;3zdQ3R09X5+6n1bqTWmVrZrVOZvc1kq39YvKvcw+bJL1Sy+SHM7Cxj2MW34WPGyHa4+Nj4lvwseN&#13;&#10;kOtR62RDJhVKQETIWhiiEqpVREhMKLLtzbDfjdf/ANnqn+JTabXP9n73Ndqv8Z74+r1c5J86AAAA&#13;&#10;AAAAAAcXbZrFXl/e4u2v7epksdNu3ljv9OXmhHh3fFzw53rVYu0W4u1Rul73MXItWYyK4nuzylyj&#13;&#10;yeAAAAAAAAAAAAAAAAAAAAAAAAAAAAAAAAAAAAAAAAAAAAAAAAAAAAAAAAAAAAAAAAAAAAAAAAAA&#13;&#10;AAAAAAAAAAAAAAAAAAAAAAAAAAAAAAAAAAAAAAAAAAAAAAAAAAAAAAAAAAAAAAAAAAAAAAAAAAAA&#13;&#10;AAAAAAAAAAAAAAAAAAAAAAAAAAAAAAAAAAAAAAAAAAAAAAAAAAAAAAAAAAAAAAAAAADgMtpvGZfe&#13;&#10;nq0uIuvzuh3TIs5N2zujkzcbPv426N8NYZfS+SxW9U3OV2kv9Zod71m1s5Vq9u9W/wAfPsZMbI3S&#13;&#10;6yymUqmEwoSuhQAVWhaFUpAfVY+/rL9bk/ErX7CtfsS9KOZcIAAAAAAAAAA1XtQ9ww/6Wp/K22le&#13;&#10;1LodA9ur3Om4PWmXw25Rmn5fZS/1W573qzMzIwrN7ijdLaZelY2VxRuluHCarxGc3ZLevxF3+ZXP&#13;&#10;NN/6tNfxL1jfVycxl6dk4k7a+XV2VjMEAAAAAAAAAAAAAAAAAABtXQWx/V2vZ6Vxa23sXg5pu2Zz&#13;&#10;JScEkf0cvXP/AA8sGsztVxcGO7Vvq6Oi0js1qGq+ZHDR1n6dfye3dA7IdIaCp0riytPZLN7nbc5k&#13;&#10;ZYTVP+770n2c/li47N1XKzp7te6no+n6VoGnaTTtsRtq6zz/AGbVg1zdwlCzNBSUrCVlll4IlEsk&#13;&#10;FEwmAtC6yy8seFEpZFEwtBC0LyiWYAFoIleOTNBWEQssstBErxyZIKSj1aP2k7f9E7PePsJK39I9&#13;&#10;SU+h7C4uvDgkm+mqdUno55vI3On6FmZ/HO6nr+jm9a7V6Xo0eHVPer6R9en5/c8AbQtr+ttpFeb2&#13;&#10;byPJ8TLU37bAY3oUJfu+HN5ZuF3GBpWHp9Pkxv6+r5HrPabVNaq7t+dlHSOXv6tWzySVJJ6dSSWp&#13;&#10;TqS7k8k8vNGDZxMxO2HP01VUVd6nm0/qjZBiMpxl1gZ5MNfd1ybd7RNH0eB9n7G4xdYu2+DI3x83&#13;&#10;TYHaW/Z8vN3x19f3ee87prNabuOT5exq229N2mv1yT+rM6Gxk2cinvWZdli5mNm0eJjTtcBMyIZc&#13;&#10;KLLAImQtDFETKqVCImGNZdubYb8br/8As9U/xKbTa5/s/e5rtV/jPfH1ernJPnQAAAAAAAAADxBt&#13;&#10;Mubi02jZ+5tK9a2uaN3Tno3FvUjLNLHi5eqMHcaZTTXptNNXLY+q6FRRc0Sm3c3xs+ruuktuWQse&#13;&#10;KstV0Jsna9x7J20sIVpfWl6pv3R9LBy9Dt3OPF3S1mo9k7N7zdO3T09P2eksJqDDaitIX2FyFvf2&#13;&#10;/h8VN0pfJNL1yx9Lm7+Pexq+5ejZLhsrDysK54WVExLmHixgAAAAAAAAAAAAAAAAAAAAAAAAAAAA&#13;&#10;AAAAAAAAAAAAAAAAAAAAAAAAAAAAAAAAAAAAAAAAAAAAAAAAAAAAAAAAAAAAAAAAAAAAAAAAAAAA&#13;&#10;AAAAAAAAAAAAAAAAAAAAAAAAAAAAAAAAAAAAAAAAAAAAAAAAAAAAAAAAAAAAAAAAAAAAAAAAAAAA&#13;&#10;AAAAAAAAAAAAAAAAAAAAAAAAAAAAAAAAAAAHU8vpDG5Leq0PaF1+UoydGP3WZZzbtvdVvhscfUr1&#13;&#10;nhub4auyuByWIm9t0O0/nVHnki2tnItXo4G+x8qzkRttODe8stCgAqtC0KpSA+qx9/Wf63J+JWv2&#13;&#10;Fa/YelHMuEAAAAAAAAAAar2oe98P+lqfyttpXtS6Hs/7dXuaebeXTo7mbel6M0pzUmI5S7/gtoOT&#13;&#10;x25QyX/E7T58/ukv3u+19/T7Vzit7pabL0exe47O6fk2/ic9i83S4zH3UlSb5S3n5p5futResXbE&#13;&#10;7LjnMjEyMWrZehzDxYwAAAAAAAAAAAAAADtGltG6k1nfcg07i699Ul93r9zTp+WefqlY+Tl4+JR3&#13;&#10;787Gw0/S87VLnh4cbfv9Iey9Adjxp3TvE5HVM1HU2Yk6cttNT9q04+p4f3ubzXJZ2vZF/wAvG3R8&#13;&#10;30vSOyODg+dmcVfy+H6vRUkksksslOXckkl3ZJJJepoJnbvl17PLDggpzlK8FkwlCzNBSUrQEwus&#13;&#10;stKrKJZIKphIldZdklRKV1RZVeF5esSzAAtBEr+jLKr6ojmuss6PrfaRpDZ7Zcs1NlaVtVqU9+0x&#13;&#10;dv069X1Kf+fc+VmYen5WfX3MeP0a/UdX0/SLPjZ1Wz7vWfwh4N2k9knq/WfKMZp/jNJaeqdrmpWd&#13;&#10;f2xVl+kq970S/ti7TT+z+LieZf4qvk+Ua324z9Q8jT+Cj5z7/T3fF5wjHhjzt+4eZmZ2yAAA+a7s&#13;&#10;7S/t6lpfW1C7tqvulvc0t6WP2L0V126u/b5vS1eu2Lni2Z2S0bqnYxRqwqXelbjk8/dexN7U4Zfu&#13;&#10;T977f2t7ia1McGX8XXaf2o2eXqEe+P0aCyeKyOGup7LKWdexupPkq8n74eODoLd23eo79qdsOvs3&#13;&#10;7ORb8WxO2HHvR6omQtDFEJVSqREsayzc2w343X/9nqn+JTabXP8AZ+9zfar/ABnvj6vVzknzoAAA&#13;&#10;AAAAAAB4a2qfH/Uf6zJ/hyu60r/H0vrHZ/8Aw9H4fVruZnw3cPvxeWyeFu6d/ib65sLun3Na2qcH&#13;&#10;2R8cPIpdtWr1Hh3Y2w8sjGsZVvwciImHovSG3alU4qy1hbcTP3HszY0ujH16fe+7+xzuZoUxx4fw&#13;&#10;cTqXZGqnzdMn3T9J/V6DschY5S1pXuOu7e9tK3uVxa1YTSxc9ct12qu5c3S4u9Zu49zwr8TEvsUe&#13;&#10;YAAAAAAAAAAAAAAAAAAAAAAAAAAAAAAAAAAAAAAAAAAAAAAAAAAAAAAAAAAAAAAAAAAAAAAAAAAA&#13;&#10;AAAAAAAAAAAAAAAAAAAAAAAAAAAAAAAAAAAAAAAAAAAAAAAAAAAAAAAAAAAAAAAAAAAAAAAAAAAA&#13;&#10;AAAAAAAAAAAAAAAAAAAAAAAAAAAAAAAAAAAAAAAAAAAAAAAAAAAAAAAAAAAAAAACs8klSWaSpLLP&#13;&#10;JP3ck6YmYnbCYmaZ71PN0XMaGs7vfrYybkNf8h8nH/az7OfXTw3d8Nvjatco4cjfDWOQxd/i6vE3&#13;&#10;1tUoTeBP4MzZW7lF2NtDe2b9q/T3rUuPXeqq0LQqlID6rH39Zfrcn4la/YVr9iXpRzLhAAAAAAAA&#13;&#10;AAGq9qHuGH/S1P5W20r2pdD2f9ur3NPNvLp1RSUCGSlXrW1SSvb1alCtT9zq0Z+CMETTTVHdq5Iq&#13;&#10;pprju18mzMFtJuKO5b5ylyml3PLreXp/el77W39Npq4rDR5eh0VceJuno21YZKxylDlOPuqV1R+d&#13;&#10;Tm6vT4mpuWrlqru3HO3rF7Hr7l6NkvuebyAAAAAAAAAAAfZYY++yl3RsMbZ3N/e3E25QtLSjGeeb&#13;&#10;7IK110W6e/c3Q9bFi9k3fBx4mZl6p0D2NtWrxGS17ccTT90l09j63S/72pDq9Ev95zWb2giPLwvi&#13;&#10;+gaT2KiPP1b4R9Z/T4vWuJxGLwVjRxmHsLXG2Fv7la2dHdlcvdu3L1fiXZ2y72zZs49vwbEREQ5O&#13;&#10;Dye8Jh1oSzQV9UrwWTCULM0qkpWgQmF1llpVZRLJBVMJgQtC6yy8sESlkUFoIXhaXmiJZwAWgiV/&#13;&#10;R8GYzmI07jq+WzuSs8VjraXt13e192X0eWPkXs2bt+54dmNsvG9kWMW1N/ImIpjq8YbSeyrr1uPx&#13;&#10;Wze25NS9zn1PkqHTj+ipR6vTP/dg6/T+zUR5uofD9XzfWu30R/p9Fj/7T9I/X4PHORyWQzF7cZHK&#13;&#10;313kr+6n4y5vL24jPPNH1ouqt26LVHh2t0PmuRk5GXe8fJmZqnq+Jd4gAAAAAOLy2FxWdtZrLL2N&#13;&#10;C+t/BlrS88vllm65YvazfvY9Xfszslk4uZk4dzxcadkvP2qdjN7acZd6YrzZC37r2Nup4Qqw9Wbq&#13;&#10;m/d9rocXWrdfBlbpdnp/aexe8vO3T19P2aRura4tK1S2u6Fa1uaM25VoXFLdmlj6It3TVTXT3qeT&#13;&#10;qrddNdPfo3w+SKV5VSoREwxrLtzbDfjdf/2eqf4lNptc/wBn73Ndqv8AGe+Pq9XOSfOgAAAAAAAA&#13;&#10;AHhrap8f9R/rMn+HK7rSv8fS+sdn/wDD0fh9Za7mZ8N1CqVgHP4DVOe0vc8qwmQr2k3y1Hrpz+tJ&#13;&#10;Hmi8L+LYyqe5fhh5mn4eoW/Dyo2vS+kNuGFy3FWepacmDv5uhyyXnoTR/jJ9vN5XNZmh3rPHjb4+&#13;&#10;bhdT7J5WN5uDxU/P928qVWlXpyVqNSStSqy79OrSn4YRh42imJpnZU5Kqmqmru1c10IAAAAAAAAA&#13;&#10;AAbF2d7Kdd7U8n7GaNwVxkIU54S32Uq9C2oeWpVjzQ9HdR4OaEWBn6nhabb8TLnZ+ct7onZvV+0F&#13;&#10;7wtOp3eszyj3/Tm/TrY/2HWhdCQtczrONDXeqKfBU4u7t/aVGbzKUfdI+dP5OjK+c6r2szc3ycPh&#13;&#10;p+f8/B9z7Of070jRtmTm8dz7+UfhH1n5PyAfVX5vAAAAAAAAAAAAAAAAAAAAAAAAAAAAAAAAAAAA&#13;&#10;AAAAAAAAAAAAAAAAAAAAAAAAAAAAAAAAAAAAAAAAAAAAAAAAAAAAAAAAAAAAAAAAAAAAAAAAAAAA&#13;&#10;AAAAAAAAAAAAAAAAAAAAAAAAAAAAAAAAAAAAAAAAAAAAAAAAAAAAAAAAAAAAAAAAAAAAAAAAAAAA&#13;&#10;AAAAAAAAAAAAAYbi2t7ulNQuaNOvRn+TqyLU1VUT3qV7dyu1V37fNrrMaCl6VfDVN3/4K4n/AAzN&#13;&#10;jZz/APjebvG1ePYyfi1td2lzZVpre7o1LetJ8nVkbKiqmuO9S3luui5T37fJ8q64D6rH39Z/rcn4&#13;&#10;la/YVr9iXpRzLhAAAAAAAAAAGq9qHuGH/S1P5W20r2pdD2f9ur3NPNvLp1RSUCEJhMKLLPssche4&#13;&#10;2vLc2FzVta0vh0plK7dF2nu3OTzu2bV+juXo2w2zgtpVGruW+dpcRP3PL7eXo/el7zUX9MmOKw53&#13;&#10;L0OqnjxPg2jb3FC7oyXFtWpXFCp3FWjPwwauqmqie7VzaCuiu3V3K+bMqqAAAAAAAQhwxCImZ2Q3&#13;&#10;xoLYJqfVXE3+b4zTWEn7Zv3NLt9SXzKfe9M372lztbxsXgs76vk6/SeyOZm+dm8NPz/b3/B7M0ho&#13;&#10;TTGiLTkun8dTt6k8u7c5Ct0q1T15/wDLq8jkcrNycyvvX5fSdP0zC0y34WHGz8/i7pBjNiyKqJgh&#13;&#10;eFoISywV9UrwWTCULM0IcykpWgJhZZZeVEolkgomNqYELQussvKiUsigtBC8cl5RLMCs88lOSapU&#13;&#10;nlp06cu/PPPNzQgmImZ2Qct8vMu0fsmtM6Z4/GaQkoarzUna5ryWp7Upx9eHun3ebznQ4HZ3IyPM&#13;&#10;y+Gn5/s4zWu22n6fHgYPHX8o9/r7nhnV+udU66yHsjqfL3GRqy+97fuaVKHip04dGV2WLh42Fb8P&#13;&#10;GjY+VanrGoavd8XOq2/d6R7nUmU1gAAAAAAAAADreotJYHVFDicvYyVaksu7RvaXRqyerN/zBlY2&#13;&#10;ZkYs7bU7mwwdTzNPq2487uno846q2Q53DcZdYbezuOl6W5Rk7dLD1PC+7+x0eJq+Pf4bu6Xb4HaP&#13;&#10;DzPLv8NXyaijDdjuzd02zfoilLGsu3NsN+N1/wD2eqf4lNptc/2fvc12q/xnvj6vVzknzoAAAAAA&#13;&#10;AAAB4a2qfH/Uf6zJ/hyu60r/AB9L6x2f/wAPR+H1lruZnw3UKpWARFKWKK0JmHdNKbQNTaPqSwxd&#13;&#10;7xljvb1XFXnSpR+zwY+WHAw8vT8XMjzY39Wp1DR8HUqf9RG/rHN6k0htg0zqbirS8n9gstP0eS31&#13;&#10;Xtc0fMqdX2R4HK5mj5WLx0b6XA6l2azsHzLXFT936NstQ50AAAAAAABy+CwGb1Pk7bC6exV/mste&#13;&#10;Tbltj8baxqTzfZDveV5Xr9nHt+NfmIhlYWDmajkRi4NM1VT6Q/QzZB2D8ssbXObX7zfjzVZNF4a7&#13;&#10;/dXry/hp/wB5wmq9sf8A06V8Z+kfr8H2Ts5/S+1b2ZXaGds/9Y5e+fX3fGX6FYTBYbTeMtcNp/F2&#13;&#10;GGxNlJxdrj8bay06cv3YOEvXr2Rc8a/MzL69j49jFsxj40RFMekcnLweMvZ/N2/QL8WgAAAAAAAA&#13;&#10;AAAAAAAAAAAAAAAAAAAAAAAAAAAAAAAAAAAAAAAAAAAAAAAAAAAAAAAAAAAAAAAAAAAAAAAAAAAA&#13;&#10;AAAAAAAAAAAAAAAAAAAAAAAAAAAAAAAAAAAAAAAAAAAAAAAAAAAAAAAAAAAAAAAAAAAAAAAAAAAA&#13;&#10;AAAAAAAAAAAAAAAAAAAAAAAAAAAAAAAAAAAAAAAAAAPiv8dY5OjxF9bU7in5/eelu7ctT3qHtZyL&#13;&#10;2PV3rUtYZnQV1b79fE1OWUfzar3cP9W0s59FXDd3S3+Lq9q5wZG6XQKlOpSnmpVZJ6VSTu6dTvM+&#13;&#10;JiY2w3ETFUbYZ7H39Z/rcn4kV+wrX7EvSjmXCAAAAAAAAAANV7UPcMP+lqfyttpXtS6Hs/7dXuae&#13;&#10;beXTqikoECUsaywJAcnis7lMJW47HXU9H8pQ65JvTK87uPav09248MjEx8qnu34biwO0bG5Dct8r&#13;&#10;LLjLv8rvdqm+3wf+edpcjTbtvitb4c1maJfs8ePvj5tjSzSzyyzyTSzSTdKWaVrpiYnZLSTExOyU&#13;&#10;oQAAAA2FonZjqvXdWWbFWXJ8bv7tfM3/AEaMv+6PoYOZqONhR5vPo3elaBqGq1d61GynrP8AN72h&#13;&#10;oLYzpPRPE3nE+zmdp9L2XyNHuI/RSdUn75vK5HO1fKzODlT0fStK7O6fpUd+jfX1n6dG4YNQ6COS&#13;&#10;RZkgtK0rqqLQQvCYISzw6lYStBZMJQszS9Sk80rQITC6yy0qJRLJBRMJgLQussySKyldUWgheF5O&#13;&#10;vmEtUbRNtWi9nclW2vbv2Vz0sva8BjJ4TVOH6Sbqpw9PP5ItrgaRl5896jdT1aHWO0emaNT3cidt&#13;&#10;XSOf7PBe0TbXrTaJPVtry79icBNN2vAYueMtOMPpJuupH083kg7XA0jEwI71G+rq+Uaz2q1PWPKn&#13;&#10;ho6R9Z9fy+5qFtHMgAAAAAAAAAAAAAOjap2e6c1VCerdW3I8l4OUsejP97532s/F1HJxeGnfHRt9&#13;&#10;P1vNwOCnfT0l5r1Xsz1HpjjbiNL2UxUnS9kbGTuYefJ1y/w8rpcTUsbK4Y3S7jT9bws/hp3VdJa4&#13;&#10;bJu25thvxuv/AOz1T/EptNrn+z97mu1X+M98fV6uck+dAAAAAAAAAAPDW1T4/wCo/wBZk/w5XdaV&#13;&#10;/jqX1js//h6Pw+rXkzPhuoUSsAiPUmEwxRWhMoSqgGzdIbWNT6T4q1mrezGIp9H2Ov6kejDzJ+uX&#13;&#10;98PI1mZpGLl8cbqmj1Ls7gaj5kcNXWPrD1PpHaTpjWEslKyu+R5Pd6eJv+CWp93vTfY5TM0zKwp2&#13;&#10;3OXV8/1LQ8/TJ712NtPWP5ud/a9pwAAAFpZZp5pZJJd6eboyyy985b5TTTVXV3aeb2Jsh7DvW2uO&#13;&#10;S5jW0a+h9NVOCrLb3FD27Wl82lH3P0z+ToxcpqvavDwvKw+Kr5fv7n0zs7/TXUdR2ZOsbaKOn/Kf&#13;&#10;09+/7n6b7PNluhtl2L9i9G4K1xsKkkJb3Iz9O4rRh36lWPSm9Hcw4eaEHzvP1LN1K54mXO38n23S&#13;&#10;tF0zRcf+202mIj5z+M+rYbAbRZC60sFZS/m7foF+LQAAAAAAAAAAAAAAAAAAAAAAAAAAAAAAAAAA&#13;&#10;AAAAAAAAAAAAAAAAAAAAAAAAAAAAAAAAAAAAAAAAAAAAAAAAAAAAAAAAAAAAAAAAAAAAAAAAAAAA&#13;&#10;AAAAAAAAAAAAAAAAAAAAAAAAAAAAAAAAAAAAAAAAAAAAAAAAAAAAAAAAAAAAAAAAAAAAAAAAAAAA&#13;&#10;AAAAAAAAAAAAAAAAAAHD5XBYzMSbt7b9s8C5pc08HtayLtmeBlY+ZkYs+Xya1vNF5HG3ttcWvt+z&#13;&#10;kupZ+193L91tLebbu092rdLf2dUsX6O7XuluJpXLAAAAAAAAAANV7UPcMP8Apan8rbaV7Uuh7P8A&#13;&#10;t1e5p5t5dOqKSgQhKYUWWBIDHHrWhaOSBLsmD1XmMDNu2lxxtr4djcc8n/oxsjEs5Eba+bBy9Pxs&#13;&#10;yNtyN/VujA66w+a3KFWf2Ovpv6tcz80fVmaO/g3rPFG+HL5mkZWLx076XdWE1QDnNP6azuqb+XG4&#13;&#10;DG3OSu5u6loy9GXyzzdUsPS8b+RZxqPEvzshmYWBl6hd8HEjbL1zoPseMRieJyOsqtPN5CXtkuKo&#13;&#10;e95PW79T90vki5bN167d8vE3R19X0TSeyGLi+dqHFV09P3/m56RoUaNtRp0LelToUKNPiqNGjT3Z&#13;&#10;ZZfE0MzNU96p2VMRTGynk+mV5ytLJBVMJFoZILLSuqotBC8JghLNBX1SvBZMJQszSqSlaBCYWWWX&#13;&#10;lRKJZIKJhMCFoXWWZJUSldQdW1ZrfTGh8f7I6ly1vj6U3veh3VWr5KcnXMycXDyc254ePG1i52o4&#13;&#10;WmWPHzaoiP5yeINovZL6l1Hx+M0fLW0thp+1zXstT23Uh60Pc/u8/nOywOzuPj+ZlcVXy/d8v1rt&#13;&#10;zl5fkaXw09fX9vz+95lnnnqTzVKk81SpPNvzzzzc8YuiiIiNkODqqqrq79fNUQAAAAAAAAAAAAAA&#13;&#10;AAA1bqvZPp3UXG3VlL7B5Sfp8os6Xa5o+fT/ANOBtsTV8jH4Lm+HRad2jzMPy7/FT8/i6fs00TqD&#13;&#10;SWs732VtfatTBVKdvkbWbepTR4yn3+9H0s3U83Hy8Hyue1s9c1PD1HStuPO/bG719XoJzjigAAAA&#13;&#10;AAAAAHhrap8f9R/rMn+HK7rS/wDHUvrHZ/8Aw9H4fVruZnw3cKpSAiPUmEwxRWTPVCVQGOPoWhaC&#13;&#10;WaaSaWeSaaSeSbekml7xOyY2SmYiY2S3Xo/bdqDBcVZ52E+oMZL0OMq1O3yQ8k/hfe/a0OZomPf4&#13;&#10;7G6fk5bUuyuHl+bicNXyeotM6z07q634/CZCnXqSy71eyq9GrJ60n+fU5fJwsjEq7t+HA5+l5um1&#13;&#10;9zKjd19HaWK14DeOyjsfNom1utSuMNjvYrTnGbtxqnMyxkoQ8fF9+rN6v2xg02p67gaXHdvTtq6R&#13;&#10;z/Z1vZ/sZrHaCfFtx3bf/afp1/L736hbJOxr2d7J5be/trP+keq6cvT1RmqMIzyzfQ0+5pfZwzc/&#13;&#10;dPnGqdoc/U+CrdT0j69X3Xs92O0fs9T4liNtz/tPP3dPd8ZehYfuaF1jNDm5gWgEc1kLryqyl/N0&#13;&#10;/QL8WgAAAAAAAAAAAAAAAAAAAAAAAAAAAAAAAAAAAAAAAAAAAAAAAAAAAAAAAAAAAAAAAAAAAAAA&#13;&#10;AAAAAAAAAAAAAAAAAAAAAAAAAAAAAAAAAAAAAAAAAAAAAAAAAAAAAAAAAAAAAAAAAAAAAAAAAAAA&#13;&#10;AAAAAAAAAAAAAAAAAAAAAAAAAAAAAAAAAAAAAAAAAAAAAAAAAAAAAAAAAAAAAAAAAAAAAAANV7UP&#13;&#10;e+H/AEtT+VttK9qXQ9n/ALSr3NPNxLp1UKSgQhMJhRZYEgMcVloQJESKRRC0O6YDXeZwu5Qqz+yV&#13;&#10;hL/Vrmfnh6szDv4Fm9xRulq8zR8XK46d1T9K9B9j5Pl7bFZ3UuYoy4rI4+lk6GPxPDxk0s8u9uzz&#13;&#10;zQ6PX3uF85ztd8GqbGPG+J9Xvgdi6e94udVtjpD1ngsBhtN2MmNweOtcZZSfI20nX5Zo9c0fS5a/&#13;&#10;fu5FfiXp2y7nHxsfEt+BjREQ5t4xzZK0F0wySqSmWSCqYTBMLQySplaV1VFoIXhaCEs0FfxStBZM&#13;&#10;JQsyy9SkpXBZZdeVWUSyQVTCRK8Fl4fNe5GwxNncZHKXtpj7C1k4y4vL24hJJL96Kabdd2vw7W+V&#13;&#10;Lly3Zt+LdnZEPI+0Xso7ehx+L2d2/Kavuc+pMjQ6EP0VKPX6Zv7sXUYHZuqfMz/g+f6z26s2vI0f&#13;&#10;fPWeXu6/zm8b5nN5fUOQrZXOZK8yuRuPdbu9rb03o9DrLVm1Yo8KzGyHzXLzMrOvf3GZVM1OLejG&#13;&#10;AAAAAAAAAAAAAAAAAAAAAAAAAAAAAAAAeGtqnx/1H+syf4crutL/AMfS+sdn/wDD0fh9Wu5mfDdw&#13;&#10;qlICIpTDFFZMoSqAxxWhaEE8koUS+i0u7qxuKV3ZXNe0uqE2/RuLarGWaWPkjBWqimunuV8lLlu3&#13;&#10;eo8O7G2Hszsb9Uat2vbR9K7I682Mny2qatW1xmfvqk1OEkadGer23dljw81OMOGEO+47tFiYmlaf&#13;&#10;VqtO3ZT6e/Zucve7D2tQyYt6bV3Znry/V+4OyXsMdI6TqW+Y2hXNDW2bpTcbSxUlKMtjTj5ZY9Kt&#13;&#10;97gl818Z1TtblZMeFgcNPX1/Z22gf030vTJ/uNT8yv8A/GPd6+/4PalGjRtqNK3t6VK3t6FOFGhQ&#13;&#10;o04Syyyw6oQh3oOPqqmqe9VzfRoiIjZDMq9ITDrgJZ4c8ASELIXXl4fsVlL+bp+gX4tAAAAAAAAA&#13;&#10;AAAAAAAAAAAAAAAAAAAAAAAAAAAAAAAAAAAAAAAAAAAAAAAAAAAAAAAAAAAAAAAAAAAAAAAAAAAA&#13;&#10;AAAAAAAAAAAAAAAAAAAAAAAAAAAAAAAAAAAAAAAAAAAAAAAAAAAAAAAAAAAAAAAAAAAAAAAAAAAA&#13;&#10;AAAAAAAAAAAAAAAAAAAAAAAAAAAAAAAAAAAAAAAAAAAAAAAAAAAAAAAAAar2oe4Yf9LU/lbbSval&#13;&#10;0Oge3V7mnm3l06opKBCEwmFFlgSAxxWWhAkBSZSFoUWWfv5oCbf0Joqf5+krOb/8jK+F5+7Nq/Gf&#13;&#10;zdbY+xj8HcYMKV/VdELrQXTDJKpKZZIKphIsySrTyWnkuqotBC8JQlnhzK+qVoLJhKFmWXqUlK8C&#13;&#10;EwusstKiUSyQUTCRLz9tE7IfSekOPx2C4vVOek7XxdnW9r05vPqd/wBEv7YN/gaFlZXmXt1Pzctr&#13;&#10;Pa7TtL8mzxV9I5R+MvDutNomrNfXnKtR5SpXo059+0xlv0KFL1JP8+68rsMTAxcKju2I/V8s1TXN&#13;&#10;R1ivvZk7uno6QzGoAAAAAAAAAAAAAAAAAAAAAAAAAAAAAAAAAAeGtqnx/wBR/rMn+HK7rSv8fS+s&#13;&#10;dn/8PR+H1a7mZ8N3CqUgIj1JhMc2OKyyqVEApFaFoQlKHnKQHsX/ANn/AP8ATA2L/Wl7/wCRuHJd&#13;&#10;uv8AxO7+EfnDaaN/kqf56P6ppX5kl38rKoWQvCYdYlnh1AkFkLryKyl/N0/QL8WgAAAAAAAAAAAA&#13;&#10;AAAAAAAAAAAAAAAAAAAAAAAAAAAAAAAAAAAAAAAAAAAAAAAAAAAAAAAAAAAAAAAAAAAAAAAAAAAA&#13;&#10;AAAAAAAAAAAAAAAAAAAAAAAAAAAAAAAAAAAAAAAAAAAAAAAAAAAAAAAAAAAAAAAAAAAAAAAAAAAA&#13;&#10;AAAAAAAAAAAAAAAAAAAAAAAAAAAAAAAAAAAAAAAAAAAAAAAAAAAAANV7UPcMP+lqfyttpXtS6Hs/&#13;&#10;7dXuaebiXTqoUlAhEUwmFFlgSAxx61oWhAkJFIqwtCiVn787PfiDof8AshZ/4Ej4ZqH++q/Gfzdb&#13;&#10;Y+xj8HdJepgy9PVeBCy0EphkgrKZZIKphMCFoXh+5ZZkVUWgheEwQlngr6pWgsmEoWZoeJSUrQIT&#13;&#10;C6yy0ESiWu9d7VtH7PaE0Mzf8flJqe/b4LH8E9eb0w8CHlm4PtZ2FpmXn1eTG7q1Op65p2kW+9lz&#13;&#10;v6RzeGdoe3TWGvOPsadb+j+nqnR9iMbWjwzy/S1Ouf0c0vkdngaLiYXHO+rq+Xax2t1HVPJtcNHS&#13;&#10;Oc/jLSjbuVAAAAAAAAAAAAAAAAAAAAAAAAAAAAAAAAAAAAeGtqnx/wBR/rMn+HK7rS/8dS+sdn/8&#13;&#10;PR+H1a7mZ8N3CqUgIj1JhMMcVoTPJVKoDHFZaEJShSUiB7F/9n//ANMDYv8AWl7/AOQuHJduv/E7&#13;&#10;v4R+cNpo3+Sp/no/qml4X5kl38rKoWgheFodYlmgCQhZC60PEiUv5u36Afi0AAAAAAAAAAAAAAAA&#13;&#10;AAAAAAAAAAAAAAAAAAAAAAAAAAAAAAAAAAAAAAAAAAAAAAAAAAAAAAAAAAAAAAAAAAAAAAAAAAAA&#13;&#10;AAAAAAAAAAAAAAAAAAAAAAAAAAAAAAAAAAAAAAAAAAAAAAAAAAAAAAAAAAAAAAAAAAAAAAAAAAAA&#13;&#10;AAAAAAAAAAAAAAAAAAAAAAAAAAAAAAAAAAAAAAAAAAAAAAAAABqvah73w/6Wp/K22le1LodA9ur3&#13;&#10;NPNvLp1YikoEEUwmGNZYEgMcVoWhAkJ5CkeBWFoUSs/fnZ58QdD/ANkLP/AkfC9Q/wB9V+M/m62x&#13;&#10;9jH4O6QYUr+q8ERzXWgutDJBSSWRVMJgQtDJKsmeS6qFoIWhaHWiUssOpX1SvBZMJQszS8PPwqSl&#13;&#10;aBCYcHqLU+A0nj58pqLK2uLs5OjLPcT880fFJL3U0fJCEWRj41/Jr8OxG2Xhl5mLg2fHy5iIeM9o&#13;&#10;XZMZnLwr4zQ1GrgcfN2ubM3HBG5nh5sOqn++bywdbg9nrNrzMzfPT0fNtY7b3rvkaRujrPP3dP5y&#13;&#10;eXbi4r3derc3Vetc3Nepxte4uKkZpppvHGMeuLo6aaaY7tPJwVy5cvV+LdnbMsKVAAAAAAAAAAAA&#13;&#10;AAAAAAAAAAAAAAAAAAAAAAAAAHhrap8f9SfrMn+HK7rS/wDHU/z1fWOz/wDh6Pw+stdzM+G7hVKQ&#13;&#10;ERTCYY4rQtPJVKgDHHvrLQgnklCs80iB7F/9n/8A9L/Yv9aXv/kLhyXbr/xO7+EfnDZ6N/kqf56P&#13;&#10;6ppX5jl9AlZCFoIXhaHWJZYR4YcILQCFkLwtKiUv5u36Afi0AAAAAAAAAAAAAAAAAAAAAAAAAAAA&#13;&#10;AAAAAAAAAAAAAAAAAAAAAAAAAAAAAAAAAAAAAAAAAAAAAAAAAAAAAAAAAAAAAAAAAAAAAAAAAAAA&#13;&#10;AAAAAAAAAAAAAAAAAAAAAAAAAAAAAAAAAAAAAAAAAAAAAAAAAAAAAAAAAAAAAAAAAAAAAAAAAAAA&#13;&#10;AAAAAAAAAAAAAAAAAAAAAAAAAAAAAAAAAAAAABqvah7hh/0tT+VttK9qXQ9n/bq9zTzby6dUUlAh&#13;&#10;EepMJhRZYEgMcVoWhAkJFIqQtCiyz9+dnvxB0P8A2Qs/8CR8M1D/AH1X4z+brbH2Mfg7pBgyv6rw&#13;&#10;RHNdaC6YZIKSmWSCqYSLMkPSssuqotBC8LQQllh1dfCr6pXgsmEoWRXubayt6t1eXFC1tbenxtxc&#13;&#10;3NWEsssvjjNHqgiKaq6u7RzRVVTRT3q+Ty5tC7JfF4zj8ZoShTzN97nPnLuSMKEkfMl654/sl9Z0&#13;&#10;mB2du3PMzd0dPVxGr9tcXF8nTOKrr6fu8b6g1LndVZCplNQ5S7yt9U+Vuancw+bLL1Sy+SHBB1tj&#13;&#10;Hs41vwrEbIfNc3UMzUb3j5tUzLg3swwAAAAAAAAAAAAAAAAAAAAAAAAAAAAAAAAAAAAAAHhrap8f&#13;&#10;9SfrMn+HK7rSv8fS+sdn/wDD0fh9Wu5mfDdwqlICIphMMcVoTKqVQGOK0LQgnklCkpAexOwAjCXs&#13;&#10;v9i8Yx5vZW8/8jcOS7df+J3fwj84bPR5/wD4lT/PR/VPK/MkvoErKoWgheEw6xLPDqhwgkIWQutL&#13;&#10;5IKyl/N2/QL8WgAAAAAAAAAAAAAAAAAAAAAAAAAAAAAAAAAAAAAAAAAAAAAAAAAAAAAAAAAAAAAA&#13;&#10;AAAAAAAAAAAAAAAAAAAAAAAAAAAAAAAAAAAAAAAAAAAAAAAAAAAAAAAAAAAAAAAAAAAAAAAAAAAA&#13;&#10;AAAAAAAAAAAAAAAAAAAAAAAAAAAAAAAAAAAAAAAAAAAAAAAAAAAAAAAAAAAAAAAAAAAAAAAAAAAA&#13;&#10;AAANV7UPcMP+lqfyttpXtS6Hs/7dXuaebiXTqxQpKBCI9SYTCiywJAY49a0LQgSEik3UpC0KLLP3&#13;&#10;52efEHQ/f/8A1Qs/8CR8L1D/AH1X4z+brbH2Mfg7pBhSuuiF1oLphkgpKZZIKphMBaGSVaVp5Lqq&#13;&#10;LQQvCYISzS9SvqleCyYaW2gbc9I6I4+xtqv9Ic/T6HsZj60N2Sb6Wp1S+iHDN5INvg6NlZnHVupc&#13;&#10;9q/afTtJ8v2q+kfXp+bxHrjafq7X9eMc3kOLx8lTftsLY8MlCT7vhR8s3DF2GHp2Lg0+TG/r6vl+&#13;&#10;q6/qOr1bL87Kekcv3a9ZzSAAAAAAAAAAAAAAAAAAAAAAAAAAAAAAAAAAAAAAAAAPDW1T4/6k/WZP&#13;&#10;8OV3Wlf4+n+er6x2f/w9H4fVruLPhu4VSkBEYcKYTDHFaFpVSoApMtC0Kk8koUSA9fdgR/0vNiv1&#13;&#10;3c/+TruT7c/+KXfwj84bPR/8jS/qtlfmOX0CVlULIXhMOsSzQ6ueHOCwQsheF5YcKspfzdP0C/Fo&#13;&#10;AAAAAAAAAAAAAAAAAAAAAAAAAAAAAAAAAAAAAAAAAAAAAAAAAAAAAAAAAAAAAAAAAAAAAAAAAAAA&#13;&#10;AAAAAAAAAAAAAAAAAAAAAAAAAAAAAAAAAAAAAAAAAAAAAAAAAAAAAAAAAAAAAAAAAAAAAAAAAAAA&#13;&#10;AAAAAAAAAAAAAAAAAAAAAAAAAAAAAAAAAAAAAAAAAAAAAAAAAAAAAAAAAAAAAAAAADruo9OW2ora&#13;&#10;lRrVqtvVt+Ge3rU/9GTjZNeNVtpZuDnXMGvvUcpaQzelcvg4zT3FDjrTwb2355ft8Td2cu1kezzd&#13;&#10;ZiajjZcbKOfR1mLJZkoEIj1JhMc1FlgSAxxWhaECQkUmVhaFErP312b/APu80F/Yuy/wJHw3Uf8A&#13;&#10;IV//ACn83WWPsY/B3mDAl6+qyIWWgumGSCkplkgqmEizJKtK08mRVVMELQlCXTtZbRNKaDteP1Bk&#13;&#10;pKdxPJv22LtunXqerJ4vLHgh5WVh4GVm17LEbvk1+o6rg6Xa8TMnZ93rLxTtA2+ar1hx+PxM0+mc&#13;&#10;DU7XNbWVbt1SX6Sp4vJLwQ5+fhdjg6JjYvHd31Pmmr9r87O8nD4aPnPv/RohunIAAAAAAAAAAAAA&#13;&#10;AAAAAAAAAAAAAAAAAAAAAAAAAAAAAANH7QNkEupL27z2Gv8Ak2WueCe4tL33OeMIcHNN1yx4IeVv&#13;&#10;NP1ica3/AG96OF1ej9pJwbUYmVG2mOnN5ezmAzGnbuNlmcfcWFx4PGy803llm6poeh09i/ZyKO/Z&#13;&#10;nbDv8TMxs234uLO2HCvdlAIj1JhMMcVoTPJVKqAUitC0ISlDzSA9fdgR/wBLvYr9d3P/AJOu5Ptz&#13;&#10;/wCKXfwj84bLR/8AJUv6rZX5jl9BlZVC0ELwmAlngCQhZC60vCiUv5u36Afi0AAAAAAAAAAAAAAA&#13;&#10;AAAAAAAAAAAAAAAAAAAAAAAAAAAAAAAAAAAAAAAAAAAAAAAAAAAAAAAAAAAAAAAAAAAAAAAAAAAA&#13;&#10;AAAAAAAAAAAAAAAAAAAAAAAAAAAAAAAAAAAAAAAAAAAAAAAAAAAAAAAAAAAAAAAAAAAAAAAAAAAA&#13;&#10;AAAAAAAAAAAAAAAAAAAAAAAAAAAAAAAAAAAAAAAAAAAAAAAAAAABEYb0N2bpSzd1KETs3w1/ndn2&#13;&#10;NyO/Xxu7jLv5kkva5vu95sLGoXLfDc3w3GJrF+zwX98fNqDLYLKYSrxeQtZ6cvydeXnkm+83Fq/a&#13;&#10;vxttukx8uxlU96zLhovaGTCiywJAY4rQtCBISKRUhaFFln767N//AHeaD/sZZf4Ej4bqP+Qr/wDl&#13;&#10;P5utx/sY/B3iDAlfcuiF1oLphklUlMskFUwmHWQtHNkgssuqo43MZvEaesKuUzeRtcZYUO7uburu&#13;&#10;w9EPHHyQ54vS1Zu36/DsxtlS9kWcW142TMRH3vI+v+yUu7nj8ZoKhNZUPcp9QX1LhqTfo6ceaX0z&#13;&#10;cMfJB1GD2eop8zO3z0cBq/baZ8jSPjP0j9fg8sXt9e5K6r32Qu7m+vbmfjLi7u60Z55o+OM0XS0U&#13;&#10;UW6e5RuhwF6/eyLnjX5mZl8qzyAAAAAAAAAAAAAAAAAAAAAAAAAAAAAAAAAAAAAAAAAAAAAcdlMR&#13;&#10;jM3aVLHLWNtf2lTuqNzT4fth4o+WD0tXrtivxLM7Je2Pk38W542PMxLznq/YTWpcbe6PuOPk7v2G&#13;&#10;vqvSh6k/f+9+10eHrsTwZnxdvpva6mrytSj3x9YefL6wvcZdVbLI2lxZXdHo1be6pRlmg6Gi5Rdp&#13;&#10;79vfDs7N61kW/FsTEw+OK71YorQmUJVAY49a0LQglKFEgPX3YEf9LzYr9d3X/k67lO3P/il38I/O&#13;&#10;Gz0f/I0v6rZX5il9AlZVC0ELQtCHDEWZodXDHrBIQshdaVWUv5u36Bfi0AAAAAAAAAAAAAAAAAAA&#13;&#10;AAAAAAAAAAAAAAAAAAAAAAAAAAAAAAAAAAAAAAAAAAAAAAAAAAAAAAAAAAAAAAAAAAAAAAAAAAAA&#13;&#10;AAAAAAAAAAAAAAAAAAAAAAAAAAAAAAAAAAAAAAAAAAAAAAAAAAAAAAAAAAAAAAAAAAAAAAAAAAAA&#13;&#10;AAAAAAAAAAAAAAAAAAAAAAAAAAAAAAAAAAAAAAAAAAAAAAAAABir0KNzSnoXFKnXo1O7pVpOGEU0&#13;&#10;1VUz3qea1Fddurv0c2sc7s3t6+/cYOryar+Y3E3Q+7N3m0salVTw329xNbrp4MrfHVqO/wAbfYuv&#13;&#10;NbX9rVta3zakvX6I99t7d23dp71t0dm/av0d+zO2HxPR7AMcVoWhAkRIrFWFoY1ln767N/8A3eaD&#13;&#10;/sZY/wCBI+G6j/kK/wD5T+brcf7CPwd4gwJX9V0QutBdMMkqkplkgqmEwFoTPUkpST1as8lKlTk4&#13;&#10;ypUqTcEIQ8fCtsmZ2QmZiI2y866+7InA4Hj8dpGnR1HlZe1zX803tanH0w56n3ebzm+wtBv3vMyt&#13;&#10;0fNx2rdr8LC8nC4qvl+/u+LxxqbV2otYX8cjqLKXGRr/ACMlSbgkkh4pJIc0sPQ6vHxbGJR4diNk&#13;&#10;Pm+fqebqd3xcyrb+UOtshgAAAAAAAAAAAAAAAAAAAAAAAAAAAAAAAAAAAAAAAAAAAAAAAAAOv6h0&#13;&#10;tgdU2vJc3j6N3CX3Gv1VJPVnhzwZGPlX8WrvWJZmFqGXp9zxMWdjzNq/YjmsTxt5pupPnLCXp8k3&#13;&#10;YQryw9HVP9nP5HTYet2b3Bk7p+TvNN7V4uT5Wdw1fL9mi61KpRqVKNanPSq059ypSqS8EYR8TfUz&#13;&#10;FUbaXWxVTXT3qeTEsgBSK0LQqSlCkpAevuwHj/8Axd7Ffru5/wDJ13J9uf8AxS7+EfnDZ6P/AJKl&#13;&#10;/VbK/MUvoErIQtBC8Jh1iWeHUCYBCyHo63qrWOl9DYitntXZzH4HE0OjNdX9bg3o/Nkl7qebzZYR&#13;&#10;i98bEyc274GLEzLEzc7D07HnKzqoppj1l/PC+8PxwAAAAAAAAAAAAAAAAAAAAAAAAAAAAAAAAAAA&#13;&#10;AAAAAAAAAAAAAAAAAAAAAAAAAAAAAAAAAAAAAAAAAAAAAAAAAAAAAAAAAAAAAAAAAAAAAAAAAAAA&#13;&#10;AAAAAAAAAAAAAAAAAAAAAAAAAAAAAAAAAAAAAAAAAAAAAAAAAAAAAAAAAAAAAAAAAAAAAAAAAAAA&#13;&#10;AAAAAAAAAAAAAAAAAAAAAAAAAAAAAAAAAAAA+O+x9lk6E1tf21K6ozeBVl6vRHvL27ldqrvW+b1t&#13;&#10;Xrtivv2Z2S1Lntmtalv3GCq8fT7rkFxNwTQ9Wbv/AG/vbfH1OJ4b7ocTXKauDL+LV1xb17WtPQua&#13;&#10;NW3r0+jUpVpOCMPsbSmqmqO9Tyb+iui5T36OT5o9b0h6wgSE8hSMVVoUSs/fXZv/AO7zQf8AYyy/&#13;&#10;wJHw3Uf8hX/8p/N1mP8AYR+DvEGBL19V4IhZaC6YZJVJTLJBVMNV672waS0LLVtq9x7LZyXuMLjq&#13;&#10;kIzQj9JN1Sfx8kW0wdKys3ip3U9Wl1TtBp+kx3bs7aukfzc8W662sat15PPRv7vkGH3+1YTHTRlp&#13;&#10;/f788fT9nA6/D0zFwo20b56vmerdo9Q1ae5XOyjpH16tZNg0AAAAAAAAAAAAAAAAAAAAAAAAAAAA&#13;&#10;AAAAAAAAAAAAAAAAAAAAAAAAADpWq9n+mtYU5o5Oy4q+3N2llbPo1Yfb4UPJHhZ2JqGVhz5U7uja&#13;&#10;adrOdps7MeeHpPJ5a1hsg1Lpjjbuzk9ncTJ0uV2VLpyw8+n1/bDhdVh6xi5XBXuqd9pvaTBz/Luc&#13;&#10;NX3/AKtTts6JSZaFoVSlDzlID1z2Bk8ZOy52KRh1/wBIK8n7bSs5XtvG3srd/CPzhstI/wAjT+L+&#13;&#10;rOV+YJfQZShC0ELQmHXAWZ4Aw3NzbWVvXu7y4oWlpa0o3FzdXNWEskksOuaaaPVBNNNVdXco5omq&#13;&#10;mmO9VyeHtr/ZraZ01yrCbMbehq7NycNGpn7nhhZUo+ZwdKt9m7L1dKZ2WldkMjI87UeGnp6/s+ad&#13;&#10;ov6l6dp23G0bZXX1/wCMfr7t33vzW1pr3V+0PLz5zWWevs5kJujSmuqnQpy/Np04dGSXySwg+g4m&#13;&#10;Fi4FrwcSIiHxHVda1PW8j+51KqZn5R+EejqDKasAAAAAAAAAAAAAAAAAAAAAAAAAAAAAAAAAAAAA&#13;&#10;AAAAAAAAAAAAAAAAAAAAAAAAAAAAAAAAAAAAAAAAAAAAAAAAAAAAAAAAAAAAAAAAAAAAAAAAAAAA&#13;&#10;AAAAAAAAAAAAAAAAAAAAAAAAAAAAAAAAAAAAAAAAAAAAAAAAAAAAAAAAAAAAAAAAAAAAAAAAAAAA&#13;&#10;AAAAAAAAAAAAAAAAAAAAAAAAAAAAAAAAAAABxGWwWLzdLisjayVo/J1uqeX0TPazfu2J222Rj5eR&#13;&#10;i1d6zLTmf2dZLH79xi5psnad1xW722X7PC+xusfUrVzhu7pdPh63YvcGRun5NczSzSTTSTy7s0vR&#13;&#10;mlm5uBsomJ3w3cTExthBKVJvErC0dVErP3z2ZzRn2c7P5+re0TYzf/kJHw3Ut2oVx/8AzT+brMf7&#13;&#10;CPwd6gwJevqvBEc1loLph1rVGtNN6LsuW6gydGzlnl9r2vdVankkkhzx/hDyPbHxMjMr7liGJnah&#13;&#10;h6fa8bMnZDx5r3sgdR6j47H6ahV01h5uhx9Kp7ZqQ8s8O49Ev7YurwdCx8fzMjfPyfOtW7YZeV5O&#13;&#10;n8NPX1/b+b3n2aaaaaM00d6abpTTTd9veTjZmap71XNAgAAAAAAAAAAAAAAAAAAAAAAAAAAAAAAA&#13;&#10;AAAAAAAAAAAAAAAAAAAAAAAABrDWGyfTGq+NupaPsPl5+l7I2FOHSj58nVN+6PlbTD1bKxOGd9Lf&#13;&#10;ab2hz9P8ueKnpP0l5W1fs31Po+aere2nK8ZvdDLWHDNT+935ftdZh6ni5kbKOfR9B03XMDUo7tqd&#13;&#10;lXSf5vdAbCW4QokB637A/wD6XGxP+0Vb/wArWct22/8AFbv4fWGy0j/I0/i/q0g/MEvoMrKoWghe&#13;&#10;Ew6xLzttc7J7Z1soluMZyn+lWrqPQ/o1hbiHa5vFXq88tP0c8/mt/pfZzP1PzPZo6z9OrkO0PbTR&#13;&#10;uz8eFdnvXP8ArH16fn9z8utq233aLtduJ6eoMpyHAS1eMtdLYfhp20vijNDrqTeWeMfJwPpGmaJg&#13;&#10;aXTtsRxdZ5vhfaDtjrPaGrw78923/wBY5e/r7/dENKtu5QAAAAAAAAAAAAAAAAAAAAAAAAAAAAAA&#13;&#10;AAAAAAAAAAAAAAAAAAAAAAAAAAAAAAAAAAAAAAAAAAAAAAAAAAAAAAAAAAAAAAAAAAAAAAAAAAAA&#13;&#10;AAAAAAAAAAAAAAAAAAAAAAAAAAAAAAAAAAAAAAAAAAAAAAAAAAAAAAAAAAAAAAAAAAAAAAAAAAAA&#13;&#10;AAAAAAAAAAAAAAAAAAAAAAAAAAAAAAAAAAAAAAAAAAAAAAB1rOaUw+elmmurfirvwb625p/t8f2s&#13;&#10;qxl3seeDkzsTUcnDnZb5dGl89obMYXfrU5PZGxl/rNtJzw9aXvfwbqxn2b+6d0upw9Wxsrgq3VOk&#13;&#10;TMyG2hRKz98NmH/u22e/2HsP/LyPh2p/5Gv/AOU/m6zH+wj8HfYNfL0fLkMjYYmzrZDJ3ltYWVvL&#13;&#10;v17q7rQllh9sVrdu5dr7lrfJcu27Nvxb07Ih5c132RssnHY3QdDfm7ibUOQoc3ppU4/xm/uumwtA&#13;&#10;28eb8HDar2zot+RpW+es/SHlXJ5TJZm9rZHLX11kb6491urutGaaP2ult27dqjw7UbIcBk5ORl3f&#13;&#10;HyZmZfAu8AAAAAAAAAAAAAAAAAAAAAAAAAAAAAAAAAAAAAAAAAAAAAAAAAAAAAAAAAAAFZpZZ5Zp&#13;&#10;J5ZZ5J5d2eSbvpiZidsJiZidsNKax2I4DO8beYGMmn8nN0+KpU+0Tx9Twfu/sbvD1zIscGRvj5up&#13;&#10;0ztVmYnlZnFT8/5+Ly5qbRuotI3HEZvH1KFOabdoXtPpUp/Vn/y63T42Zj5dPesS77A1PC1Kjv4s&#13;&#10;+71dXZTYPW/YIf8AS42J/wBoq3/lazlu23/it38PrDZaR/kafxf1aQfl+X0GVkIa62i7WdCbK8b7&#13;&#10;IaxzlCyq1ae/Y4i36dzX/R0oc8fWjwS+OLPwNLzdTudzEj3+jWatrml6Hj/3Gp1RH3es/hD8y9r3&#13;&#10;Zfa619yrD6S47Q2lqnDSm5Fce3K0v0laHcQ82Tg64wjNM+i6V2VwsHzcriq+Xw/V8R7Rf1I1PU9u&#13;&#10;NpXBR/8AlPv9Pd8XkSMYxjGMY87qXzeZmqdsoEAAAAAAAAAAAAAAAAAAAAAAAAAAAAAAAAAAAAAA&#13;&#10;AAAAAAAAAAAAAAAAAAAAAAAAAAAAAAAAAAAAAAAAAAAAAAAAAAAAAAAAAAAAAAAAAAAAAAAAAAAA&#13;&#10;AAAAAAAAAAAAAAAAAAAAAAAAAAAAAAAAAAAAAAAAAAAAAAAAAAAAAAAAAAAAAAAAAAAAAAAAAAAA&#13;&#10;AAAAAAAAAAAAAAAAAAAAAAAAAAAAAAAAAAAAAAAAAAOk5/QmHzW/WpSext9N/WbaTox9aXv/AMWd&#13;&#10;j596zunfDa4er5WLw1b4aTzuk8zgJppru34203uhfW3PJH/T7W6sZdnI9jm6vE1LFzI2W539H7l7&#13;&#10;MI8GzbZ7GMeD/wDUew/8vI+L6n/ka/8A5T+bu8f7CNvR0TXW3nTWmYVrDA8XqTMy9DtFX2vTj50/&#13;&#10;heiX9sGXhaJkZHHf3R83O6r2owdP8qxxV/dy98vHuq9b6l1recrz+Sq3Msk29bWVPo0qfqSf59cf&#13;&#10;K6vFw8fDo7liHzjUdXztUr72XO7p6OpsprQAAAAAAAAAAAAAAAAAAAAAAAAAAAAAAAAAAAAAAAAA&#13;&#10;AAAAAAAAAAAAAAAAAAAAAHz3dnaX9vVtL62oXlrXl3K1tc0oTSzQ8sIrUV126u/RzXt3LlmvxLU7&#13;&#10;JefNY7BrK742+0hcex9x3fsReTxjSj6k/XL9vD9jocPXq6eDM3x1dlpna+7b8rUo2x1jm7D2FOBz&#13;&#10;GnuzE2LWGax9xj7qXUVfoV5O6hyWtzyzdU0PQ8u2F+zkdkrtyzO2NkfnD6Z2ey8bNzab2LMTG1/U&#13;&#10;JndQ4PS2Luc3qPLWGExNpJvXF/kbmEkkPJz9cfJDrfmuzYvZN3wceJmX0PKycfEszkZUxFMesvz4&#13;&#10;2u9m5Wq8qwmyKz4inz0Z9ZZi16UfLQoTdXrT+PuYO60rsfEedqvwj6z+nxfI+0P9TqaduL2ejf8A&#13;&#10;9p+kfr8H5/5jNZfUORusxncnfZfKXtTjLvIZG6mqVJo+WaLuLVm1Yt+FZiIh8gy8zKz785WbVNVU&#13;&#10;+suMejGAAAAAAAAAAAAAAAAAAAAAAAAAAAAAAAAAAAAAAAAAAAAAAAAAAAAAAAAAAAAAAAAAAAAA&#13;&#10;AAAAAAAAAAAAAAAAAAAAAAAAAAAAAAAAAAAAAAAAAAAAAAAAAAAAAAAAAAAAAAAAAAAAAAAAAAAA&#13;&#10;AAAAAAAAAAAAAAAAAAAWllmnmlkkl3pjlvkiJmdkNhYLZ/e3u5cZabkFt+b/ACk3+1gX8+ijhtb5&#13;&#10;bjF0i7d48jdHzd2utAaer2/FUKFazreBc07iaZh0Z1+KttTa16Rh10d2jdLVuc0jlsHvVKlLlVl+&#13;&#10;e2/83zWzs5Vq9ujm0GVp2Ri76t8dXV2QwQAAAAAAAAAAAAAAAAAAAAAAAAAAAAAAAAAAAAAAAAAA&#13;&#10;AAAAAAAAAAAAAAAAAAAAAAHMYTAZnUl9JjcHjrnJXlT5K3k6oeOaPVLDyx5nlev2sejxL07IZGLi&#13;&#10;ZObd8HFiZl6q0Z2OeKoUYXOua3stXq0+lhbKtNLRl8k08OCaaPo4IelzWXr12qe7hbvvd/pfY+za&#13;&#10;87Up2z0j9Xdta7KbzLYCjhtJamy2Cs7Ozls6Gn7jI1J7WenLDglk64zSw5ofOhzdTDxNTotX/Gyq&#13;&#10;Ymevq3GraNk5eL4GFXMfdt3T7+f5vFOpNKag0lexsM/jLjH1vkp55eGSeHjknhzTOvx8qxlUd+xO&#13;&#10;18szcDL0+74WXGyXXXuwwAAAAAAAAAAAAAAAAAAAAAAAAAAAAAAAAAAAAAAAAAAAAAAAAAAAAAAA&#13;&#10;AAAAAAAAAG5dluwfaFtauJJ9P4vkeClq7l1qfLcNO2l8cJY9dSbyS8Pl4Gp1LWsDS6dl+eLpHN0u&#13;&#10;g9lNY7QV7cSnZR/2nl+/ufpDs87ETZboqGKyeRpZPUmsMTccus9UzZSrbTUau7GXhoS0p5dzmmjD&#13;&#10;njNHnjz87gc7tTqWXtt29kUT6c/jtfb9B7B6RokRe2zVc67Zj5RP57Wm+yF7GXadqKtNqHTWss9t&#13;&#10;CsbTeq0dK6kyfDXoQ7/EdUk/o4JZuaHdNroXaLTsenwMimKZ6xyn8XMdtOxmv59X93h3JuUx/wAZ&#13;&#10;5x+HKJ+U/i/Oi/sL7FXlzjsnZXeOyFnV4i7sb63jTqSTeKaWPPCLvaK6LtHiW98Pi12zdsXJs34m&#13;&#10;Ko9JfIs8wAAAAAAAAAAAAAAAAAAAAAAAAAAAAAAAAAAAAAAAAAAAAAAAAAAAAAAAAAAAAAAAAAAA&#13;&#10;AAAAAAAAAAAAAAAAAAAAAAAAAAAAAAAAAAAAAAAAAAAAAAAAAAAAAAAAAAAAAAAAAAAAAAAAAAAA&#13;&#10;AAAAAAAAAAAAAAAAAAAAHacHpHK5vdqyycksvzy4/lY17KtWd3qzsXT7+TxRuhuPCaXxWDl3rejx&#13;&#10;134d7cd01F7Ju3p2VcnSYuDj4sbaObsbHZqyYWhdJOz1dCz2z/HZLfuMb/w28+Z8nMzLGdct8Nzf&#13;&#10;DUZWk2b3HZ3T8mnsrhMnha3E5C2no/k63gTNravW70bbbncjFv41XdvQ4l6scAAAAAAAAAAAAAAA&#13;&#10;AAAAAAAAAAAAAAAAAAAAAAAAAAAAAAAAAAAAAAAAAAAAABlo0K1zVp29vRq169afi6NGjTjNNNHx&#13;&#10;QgiZimO9VyWppqrq7lHN6K0L2P2VykaOQ1hVqYax90lxVvwRrzw86PVJ++PoaHN121b8vE3z19HZ&#13;&#10;aV2QyL/nalwx09f2etcBpzB6YsZMdgcbbY61l7qWhLzzR8c03XNHyxcxfyL2TX4l6dsvoGJhYuDa&#13;&#10;8HEiIhzjxZS0ELw+DK4fFZ6xq43M2FrkrGt7pbXdLeh6fJHy9abd67Yr8SzOyWPkY9jKt+DkxEw8&#13;&#10;r667HOvR47I6FuOU0vdJsBf1uCeHkp1I9fom/bF02Fr9NXl5vxcHqvY2qnztK3x0n6T+ry/fWF9i&#13;&#10;7utY5G0ubG9t59yva3dGMk0v2RdJRXRcp79vfDhrtq7YueFeiYmHyLPMAAAAAAAAAAAAAAAAAAAA&#13;&#10;AAAAAAAAAAAAAAAAAAAAAAAAAAAAAAAAAAAAAAAAB23R2hdW7QMtTwmkMHe5q/m915NT6FOX51Se&#13;&#10;PRkl8s0YMXLzcXBteNlTshsNN0rUNXyP7XTqZqn+c59H6ObI+wx03p3kua2mV6Gq8xLwVZMBbcML&#13;&#10;OnHz/Cqx9PBL5IuA1TtdkZHk6dwx19f2fZuz39NcLD2ZOt8dXT0j9fy+57dtbW2srehaWdvQtLS2&#13;&#10;pQo29rbUoSySSw6pZZYdUHHTVVXV36+b6jbootUeHb3RD6YJekLyqymWq9puxXZ9tYs40dVYaT2S&#13;&#10;p0uKstRY7gp3VL0VPCh5s29L5Gy07V87S69uNO7p6Oe1vszpHaC33c+ni9JjdMe/9dz8ydrnYnbQ&#13;&#10;dm/Ksthac+ttKUuGr7I4m2jx9KX6ajzx+9LvS+PgfRNL7T4OoeVe4a/v5e6XxHtD/T/WNG25GLx2&#13;&#10;+sc4/GPrHyeV3SuCAAAAAAAAAAAAAAAAAAAAAAAAAAAAAAAAAAAAAAAAAAAAAAAAAAAAAAAAAAAA&#13;&#10;AAAAAAAAAAAAAAAAAAAAAAAAAAAAAAAAAAAAAAAAAAAAAAAAAAAAAAAAAAAAAAAAAAAAAAAAAAAA&#13;&#10;AAAAAAAAAAAAAAAAAAAAAAAAAcpi8NkcxV4qxt+N/KVvBledy7btRtre9jGvZFXdtNt4PQ2Ox25X&#13;&#10;v/8AiN35/ucrV3sy5c4aN0OixdKs2eO7vl31gy2fJdVaASsmFoZCSV0IhiuLa3vKM9vdUaVxQqd3&#13;&#10;SrSFNVVE96nmV0UXKe5c3w1Xntm/d3OBqbv/AMvuJ/wzNnY1D/jfaHL0WPbxPg1RdWl1Y157a8oV&#13;&#10;bavT7ulWkbOmqmuO9RyaC5brtVdy5ul86ygAAAAAAAAAAAAAAAAAAAAAAAAAAAAAAAAAAAAAAAAA&#13;&#10;AAAAAAAAAAAAAAAADbOh9j2qNYxo3lSl7CYSfpeyd/Sjwzw+jk65vTzQ8rWZmq42JwRvqdBpfZzO&#13;&#10;1LzKuGjrP0h7C0bs30toilLHFWXHZHc3K+YvelWm+3wYeSHB9rk8vUMnMnzeXR9H03RcDS6fIji6&#13;&#10;zzd/lYTbsoJBMEStDLBSUeq6IXdS1ZoXTGtrTkufxtO4qSSbttf0ujWp+rP/AJdTNxszIw6u9Ylr&#13;&#10;8/SsHVLfcy49/rDx7rvYJqbTPHX+B4zUuGk6ftal7Ypw86n4Xpl/ZB1WFrePkcF/dV8nznVuyWdg&#13;&#10;+bi8VPz+H6NDRhGEYwjDgi3Tk+SAAAAAAAAAAAAAAAAAAAAAAAAAAAAAAAAAAAAAAAAAAAAAAAAA&#13;&#10;AAAAAAAAAfXYWF9lLy2x2Ms7rI395V4i0sbG3jPUnm8UssOeMVa66LdHiXN0PS1au37kWbETNU+k&#13;&#10;Pc2yXsLsxluTZrand1MFj5uCtT0vjqsI3M8Ppanc04eSHDN6sXGap2utWvJ03fPX0fU+z/8ATTIy&#13;&#10;NmTr092n/rHP3z6fn+D9EtK6R0zonE0cHpXCWGDxdHubaxo8G9H5083XNN5Zoxi4PKysjMu+NkzM&#13;&#10;y+yYGnYOl439rp9MU0/d/N7s8GLLM9VyFloLLQySqymVlVVoIWh5k2udivs82n8pyljQl0dqytw1&#13;&#10;PZvD20OLqzeOvR5pZvTDdm8ro9L7S5+neVXxUdJ+kuI7Q9gtH1zbftcFzrHr+Mf/ANJfmLtS2FbR&#13;&#10;Nkd1NDU2Imr4aerxdpqbFcNS1n8XT8CbzZ4Qi+jabrWBqlP+nnf0nm+G672V1js9c/1tPD/2jl+3&#13;&#10;vadbVzgAAAAAAAAAAAAAAAAAAAAAAAAAAAAAAAAAAAAAAAAAAAAAAAAAAAAAAAAAAAAAAAAAAAAA&#13;&#10;AAAAAAAAAAAAAAAAAAAAAAAAAAAAAAAAAAAAAAAAAAAAAAAAAAAAAAAAAAAAAAAAAAAAAAAAAAAA&#13;&#10;AAAAAAAAAAADPb21xd1pLe1o1K9ap3FOlIiqqmmO9UtRRXcq7lHNs3CbPu4uM3U/+goT/ima69nf&#13;&#10;8bLeYukf88r4NmW9vQtaUlC2o06FGn3FOlI19VU1Ttqbuiim3T3KOT6VXqyKSqshaASslaGQkldU&#13;&#10;hYWAcZk8NjczR4jI2tOvL8nU8KV6Wr1yzV3rbwv41nJp7l6Gn8/s7yOP37jFf8StPyPysv8Aubax&#13;&#10;n27nDd3S5zL0e9a48ffHza5mlmlm3ZujMz2mmJidkoAAAAAAAAAAAAAAAAAAAAAAAAAAAAAAAAAA&#13;&#10;AAAAAAAAAAAAAAAAAAAAB27Smh9SazueIwmPnq0ZJ924yFfo0afrT/5Q4YsXJzMfEp23pbDA0vN1&#13;&#10;KvuYsbuvo9c6G2Jaa0xxN9lpZNQ5mXpy1bql2mSPmU/848P2OXzdYyMjgtbofQ9L7L4WD5uRxVfL&#13;&#10;4N3NM6daCF4Xl6+Hh4BLKCQTBErQywUlC8CF1oLJhkh6FJTLVWu9jmktcQq3VSh7D5yfpezGOpwh&#13;&#10;GaP0knVP+LytlhatlYXDG+no0Gqdm9P1TzJ3V9Y+vV4v1xsp1boSeerkLPl2I3u1ZvHcM1L7/fkj&#13;&#10;6f3uvwtTxc2Nlvn0fNdU0DUNKnvXo209Y5fs1q2DSAAAAAAAAAAAAAAAAAAAAAAAAAAAAAAAAAAA&#13;&#10;AAAAAAAAAAAAAAAAAAAAPTmyXsWdfbSOTZXKUp9HaUq8FX2UyttHjqsv0NHmjH1pt2XxcLnNU7S4&#13;&#10;On+Vb4qukfWXcdn+wmra1syL/Bb6zzn8I+vJ+mOzPYxoDZTZwpaXw8nslUpcXeahyPBUuqvpn8GH&#13;&#10;my8Er57qGr52p17cmd3T0fbdE7NaToFvu4NPF1nnPv8A0bXa10C0FZXZYKyj1WRCy0F1oZIKSSsh&#13;&#10;C0ELwmHWJVurO0yFrcWN/a297Z3VKNC7s7ujCeSeWPXCaWPNGC1NdVFXfo5qXLdu9R4V2ImJeGtr&#13;&#10;vYTac1ByrNbL7qjpXLzcNafTt7NGNnUj5keealH+9L5JXZaX2wyLHk6lxR19f3fLe0P9McLM25Oh&#13;&#10;T3KunpP6fl+D83NZ6D1fs9y8+D1jgb/BZCX3OW6p9CpL86nPDozy+WWMX0DEzcXOteNiTEw+Lalp&#13;&#10;Oo6Pkf2upUzTV/OU+rqLKa8AAAAAAAAAAAAAAAAAAAAAAAAAAAAAAAAAAAAAAAAAAAAAAAAAAAAA&#13;&#10;AAAAAAAAAAAAAAAAAAAAAAAAAAAAAAAAAAAAAAAAAAAAAAAAAAAAAAAAAAAAAAAAAAAAAAAAAAAA&#13;&#10;AAAAAAAAAAAAAAAAAAAAAAABIO8YTQ9/kNyvkP8Ah9p/+UmYV7Not8NvfLaY2l3bvFe3Q2xjMRj8&#13;&#10;RS4mxt5KX5Sr4UzWXLty7O2tvrGPZsU9205VRkAmF0LrqqrqrQCVkwtDISSuqQsLAJBllB1nPaRw&#13;&#10;+flmnr0eT3n59bd1/wDnMizlXbG6nkwcrT8fL318+rSWf0ZmMDv1Z6fLLD89tv5vmtvYy7V7dHNz&#13;&#10;WXpuRi8U746upMprwAAAAAAAAAAAAAAAAAAAAAAAAAAAAAAAAAAAAAAAAAAAAAAAAAAHI4rEZPN3&#13;&#10;tLH4ixuche1u4t7Wlwxed27bs0eJdnZD2sY9/Ku+DjxMy9P6I7H+3ocTkNa15bqr3cuDsqvQh+kn&#13;&#10;h1+iX9sXOZmu1T5eH8Xc6X2Rop87U989I+svSlnZWeOtqNlYWtvZWlvJxdC2taUJZZYeSEHP1V13&#13;&#10;Ku/c5u3t2rdmjwrUbIfdL18Ks8l11UrIXheXgEswAJgiVoZYd5SUeq5C60FkwySqSmWSCqYVnp06&#13;&#10;sk9KrJJUpVJNypTqS8MIw8XAmJmJ2wmYiqO7VyeeNedjvgM/CtkdJz0tOZWbp8i3fa08fV+T+7ze&#13;&#10;a3+Fr1+xwZW+Pm47Vux2Hl+dp/DV09P2/m5471Po/Uejr6NhqHF3FhV+QrTc9OpDxyTw5pnV42Xj&#13;&#10;5dHfsTtfOM7Ts3Tbvg5lOyXWWQwQAAAAAAAAAAAAAAAAAAAAAAAAAAAAAAAAAAAAAAAAAAAAAAAA&#13;&#10;AAG09muxrXu1S8hR0viJ/Y6nV4u91BkOGnbUvTP4UfNl4Zmt1DVsLTKNuTO/p6t9onZvVtfud3Bp&#13;&#10;4fWZ5R7/AKRvfpZsm7FvQOzjk2VytKTWOqqXBV9k8rbw4mlN9DR54Q9abem8XA+e6p2kzs/yrXDT&#13;&#10;931l9s7PdhNJ0bZfyOO51nlH4R9Xp6Vzcu6llgQQslK8qsr8oZIc6sojmsiFloLrQyQVklZVC0EL&#13;&#10;QmHWLM4JCHXNV6O0vrjEVsFq3B4/PYqv3Vrf0eHdj86SbupJvLLGEXvjZeTh3fGxZmJYufp2DqmP&#13;&#10;/aahTFVP3/zc/OTa92EOXxfKs3smvKmcsOetU0nlK0IXEkPFSqdzUh5JuCb1ou+0rtjaueTqm6ev&#13;&#10;p73xjtF/S7Jx9uV2fnvU/wDWefun1/P8X5+u5fIgAAAAAAAAAAAAAAAAAAAAAAAAAAAAAAAAAAAA&#13;&#10;AAAAAAAAAAAAAAAAAAAAAAAAAAAAAAAAAAAAAAAAAAAAAAAAAAAAAAAAAAAAAAAAAAAAAAAAAAAA&#13;&#10;AAAAAAAAAAAAAAAAAAAAAAAAAAAAAAAAAAAAAAHYMPprJ5ndmo0uJtfzuv3Lwu5Fuzz5szGwb+TO&#13;&#10;2nk21htL4zDbtSSTlN5+d1/5WrvZNy9unk6HGwLGNvjfLs7GlmSuQQslIJhdErrqyr6rqrQCVkwt&#13;&#10;DJKSSuqiFhcABmBYEoXjpLXuoNnmLym/cY7/AIXe/Rydrm+6zrGfct8NzfDUZmj2L/HZ3T8mlsxg&#13;&#10;Mrgq3FZG1npfkrjwJvvNvav2r0bbbmcnEv4tXdvQ4d6sYAAAAAAAAAAAAAAAAAAAAAAAAAAAAAAA&#13;&#10;AAAAAAAAAAAAAAABaSSepPJTpyTVKlSbckpyS8MYkzERtlMRNU7KW+dE7Cs1muJvtTz1cDjZunyP&#13;&#10;d9sT/Z4H2/saTM1m1Z4MbfPydXpnZXJyfNzuGn5/s9X6c0vgdK2XIcFjqFjS+WqSc88/rz9czmMj&#13;&#10;Jv5NffvS77DwMTAt+Fixsh2KDHZsLJhZll6upEpWQLIXheWHCJZYAkFoIXjkyQUlHquiFloLphkg&#13;&#10;pKZZIKphMEwtDJDgStP3Phy2Hxedsa2NzOPtclY1/dLa8owml9Pkj5VrV25Zr8S1OyWNkY9jKteD&#13;&#10;kxEw8m697GqrT47JaBueOk90m09kK3Sh5KdSPX6Jv70XT4PaGJ8vO+LgdW7FVR5+kz7p+k/r8XlT&#13;&#10;I43IYm8rY/KWV1j763m3K9peUIyTS/ZF0tu5bu0eJb3w4K9YvY9zwb8TEw+Jd5AAAAAAAAAAAAAA&#13;&#10;AAAAAAAAAAAAAAAAAAAAAAAAAAAAAAAAAOw6Y0nqTWeVo4TS2Gvs3k6/c21lR4eCHzp5uqWXyxjC&#13;&#10;DwycrHxLXjZMxEMzB0/N1PI/tcCmaqvufoVsm7DLEYvk2a2pXVPOX/NVp6Xx1WMLeT9LU7qpHyQ4&#13;&#10;JfWg4XVO1t255Om7o6+r7B2f/prj2NmTrs96r/rHL3z6/l+L3HYWFji7O2x2Ms7XH2FnS4i0srK3&#13;&#10;hJTkl8UssOaEHGV113K/Eub5fUbVm1YtxZsREUx6Q+yCr1hklUlMskEwmFkpWgquywVRHNYhZaCy&#13;&#10;0MkqskrKoWghaEwFmaEeGALQCFkLxyWlRKX83b9APxaAAAAAAAAAAAAAAAAAAAAAAAAAAAAAAAAA&#13;&#10;AAAAAAAAAAAAAAAAAAAAAAAAAAAAAAAAAAAAAAAAAAAAAAAAAAAAAAAAAAAAAAAAAAAAAAAAAAAA&#13;&#10;AAAAAAAAAAAAAAAAAAAAAAAAAAAAAAAAAAAAAAAA+/H4y+ylbiLG3nrTeH5FK7lFuNtb1s2Lt+ru&#13;&#10;2m0sLoeys9yvkvb1z+R+Th/ua29mV18NvdDe42l2rfFe3y73LLuy7svRlYUtvEREbIWQlZEolkII&#13;&#10;WSkEwuiV11VV1VoBKyYWhkJJXVRCwuAkGWUFgSheEoSpXtre8oT291QpXFCr7pSrU+EiqqirvU81&#13;&#10;a6KLlPcucmp9Q7MJJ9+509V4ub/s65n/AAzNnY1KfZyHP5mhxPHh/BqC8srvH3E9rfW1a1uKfyVa&#13;&#10;RtqK6LlPeo5OduWrlmvuXY2S+VZQAAAAAAAAAAAAAAAAAAAAAAAAAAAAAAAAAAAAAAAAAAABsrRe&#13;&#10;yzU+so07ijQ9jMPN3WXv5OCWPqS+G1+XqWPicM756N3pmg52pT36d1PWfp1et9G7M9MaLkkq2Vty&#13;&#10;3K7vbMvfS71T7nzPscxl6hkZe6vl0fQtN0PB0yO9ajbV1n+bmw4dbAluGaHUolMEJhdMLMksYki6&#13;&#10;qVkLry9YllBIJghaGWVST1XgiOa3otBdMMkqkpnmyQVTCYELQyQ/YstK6qq0ELQ6lqzQumNcWfI9&#13;&#10;Q4uldzSSbtte0+jWp+pP1w9HV6WTi5uRhV9+xLA1DSsHVLfh5kbfv9YeNNfdj1qfTPH5DTkamp8L&#13;&#10;J09yhS9s04edTh3Xpl/ZB1uDr2Nk+Xkbqvk+a6v2PzsHzsLip+fw9fc89zSxljGWaG7NL0ZpZu83&#13;&#10;zj5iYnZKAAAAAAAAAAAAAAAAAAAAAAAAAAAAAAAAAAAAAAAAAAAAZre2uLyvRtbShWurq4qQo29t&#13;&#10;b0ozTTTR6oSyw64oqqpop71XJaiiu5X4dvfL2hso7DvUeoeTZjaPXr6Vw83BVkwVvwcsqQ87waUP&#13;&#10;TwzeSDkNU7WY+P5Wn8U9fT930vs//TjNzNmTrXBT09Z/T8/ufojo/Q+lNBYqTC6SwllhbHuqvJqf&#13;&#10;TqTfOqTx6U83ljGLhcrNys6742VO2X2TTtK0/Scf+206mKY/nOfV3CXqYktgsgSJhkgpKZZIEELL&#13;&#10;LQvDyKyvu2MkFZRHNYhZaCy0MkOBWSVlULQQvHJMOvqEs8IcAJCOayF1petWUv5u36Bfi0AAAAAA&#13;&#10;AAAAAAAAAAAAAAAAAAAAAAAAAAAAAAAAAAAAAAAAAAAAAAAAAAAAAAAAAAAAAAAAAAAAAAAAAAAA&#13;&#10;AAAAAAAAAAAAAAAAAAAAAAAAAAAAAAAAAAAAAAAAAAAAAAAAAAAAAAAAAAAAAAAABko0atxUko0K&#13;&#10;c9arU7inTRMxTG2pNNNVdXdo5th4bQs0+5XzFTi5PzKiwL2bEcNpucbSpnjyfg2Za2ltZUZbe1oU&#13;&#10;7ejJ8nSa+qqque9U3VFui3T3LfJ9KF0oXhKBdEolchELJWBMLolb0ZFELIWgErJhaGQkldCFkLgA&#13;&#10;M0oLAlC8JQleVEjIolxmUwuMzVvyfJWlO5k8CfwpfVetq9cs1d628L+NYyaO5fja0rqHZpkcfxlz&#13;&#10;hpvZO0/N/lZf9zc2NQt18N3dLmszRL1njxt8fNrOaWaSaaSeXcnbHnvho5iYnZKoAAAAAAAAAAAA&#13;&#10;AAAAAAAAAAAAAAAAAAAAAAAAAAAAOyab0ln9WXfJMJj6t1uzdvue5p0/WnY+RlWMWnv3pZuFp+Xq&#13;&#10;Fzw8WNv5PVeitiOAwPE32f4vUGVl6fFVKfaJI+STwvvfsczmaxfv8FjdHzd9pvZfExPNy+Kr5N5S&#13;&#10;S7sN2Xoyy+DK00dXUUxEboXSsmHWSMsOpSUpghMLphZklJF1UrIXhaXrEs4ALQVlaOTJBWT1XRHN&#13;&#10;ZaC6YZIKSmV4KphaBC0MkFlpXVUWgheEwQlmh1K+qWqNe7GtH69hVuq9t7EZ2fuc3jacITRj9JL1&#13;&#10;T/bz+WDa4OrZWFw076ejQar2b07VuOuNlfWPr1eJNebIdYaBnqV76z9kcLvdrzmNljNT+/Drkj6e&#13;&#10;byxdhhariZ0d2jdV0fMdW7O6jpE9+7G2nrH83NWtk0IAAAAAAAAAAAAAAAAAAAAAAAAAAAAAAAAA&#13;&#10;AAAAAAAD0Jsq7G7X206NvkJrf+jGlqvBN7P5ehHtkv0NLrqenml85otT7QYOneXzq6R9XX6B2L1b&#13;&#10;XPOnht9Z+kev5fe/SrZjsN0Dsrt5J8FjOWZzi9y61LleCe4m8e7Hqkl8kvB5eF891LWc7U6tl6eH&#13;&#10;pHJ9r0PstpOgUbcSNtfWef7e5uKDUulhaCYWZpUSJQJgJhkgpKZZIJhMLJStBVdlgoiFkwstBZaG&#13;&#10;WCkkpQhaCF4TASzw6gSELIXWlVlL+bt+gX4tAAAAAAAAAAAAAAAAAAAAAAAAAAAAAAAAAAAAAAAA&#13;&#10;AAAAAAAAAAAAAAAAAAAAAAAAAAAAAAAAAAAAAAAAAAAAAAAAAAAAAAAAAAAAAAAAAAAAAAAAAAAA&#13;&#10;AAAAAAAAAAAAAAAAAAAAAAAAAAAAAAduw+j8hkdytde0bT6Tu5mLey6Le6nfLY42nXr3FXuhtLGY&#13;&#10;bH4mnuWdDdm+Urz93M1ly9cuztrb6xjWcenZbcq83uzAlCUi8JQLyolErkELJSCY5rIldlUlVZC0&#13;&#10;AlZMLQyEkrqoiVhcABmlBYEoWhKFl5USMiiUpTCyyzq+f0fhtQyzT3VDiL3wL+25p/8A85kWcq7Y&#13;&#10;9nkwcrTcbNjbXz6tGah0PmcBv1uL5dj/AM+tf5/mtzYzLN/dylyubpWVh8U76erpjLawAAAAAAAA&#13;&#10;AAAAAAAAAAAAAAAAAAAAAAAAAAAAB9lhj77KXVKxx1pcX15Xm7VbWtLemirXXRbp79zk9LVm7fue&#13;&#10;FZjbL0fozYLw8Vf6zr+fLg7Kr/iVP9v7XP5et/8ADE+LtNM7J/8Au1P4R9Z/R6Tx+OsMVaUrHG2d&#13;&#10;vY2dD3K2taW7K5+5cru1d+5vl21izax7fhWI2Q5CDyl7SyQIIWSkh1gzQ6lErQQmFkwsyS94kXVS&#13;&#10;sheF5fKJZQSCYIlaOTLBSUeq8EQutBdMMkqsplkgomEizJDmWWXVUWgheFocPeRKWaCsc0rQWTCJ&#13;&#10;5JKkk9OpJLUp1JdypTnl4YRh4iJmJ2wmYiqO7VyeddoHY46c1Hx+R0pPS0xmJu2TWksntWpH1Ye5&#13;&#10;/d5vNb3B7QZGP5eVvp+bjdX7GYWb52Bw1fL9vd8Hi3VeidTaJvo2Go8VcWE83ve57qlU8sk8OaP8&#13;&#10;YeR1+LmY2ZR38edr5nqGmZ2mXfCzadn5fF1VksAAAAAAAAAAAAAAAAAAAAAAAAAAAAAAAAAAAAAB&#13;&#10;sPZ/ss1vtNv+RaTw1a6o06m5e5a46FvR9ep/lDhm8jAztSw9Oo7+VPu9W40jQdU1y94Wn07Y6+ke&#13;&#10;/wDkv0c2U9inojQvJstqaFLWmpqfBU37239q0Zvo6XhetP8AZCVwWpdpszN8rH4afn8X2fQOwOl6&#13;&#10;VsyM7juffyj8I/X5PVUsIQ4IQhzOal3rLBRK0ELQsmFmaXqRPMSgTATDJKpKZZId5MJhZKVoKyuy&#13;&#10;wVlHqtAhZaCy0MkqskrKoWghaEw6+cWZoc8AWgJhZCy8qspfzdP0C/FoAAAAAAAAAAAAAAAAAAAA&#13;&#10;AAAAAAAAAAAAAAAAAAAAAAAAAAAAAAAAAAAAAAAAAAAAAAAAAAAAAAAAAAAAAAAAAAAAAAAAAAAA&#13;&#10;AAAAAAAAAAAAAAAAAAAAAAAAAAAAAAAAAAAAAAAAAAAAAAADmsVgcjl5va1LdoeHdVe5eN2/bte1&#13;&#10;zZNjEvZE8HJtHD6Wx2K3as0vLLz84rfytbdybl3d6N7j4Nmxxc5dnYzPhIlYGYEiUoXhKBdCJXIR&#13;&#10;CyVgTC6JX9F1VV1VoBKyYWhkJJXVIWFgEgySguCULwlCV5VZGRVKUwmFllkiYWVlaeTXuotm+Jy+&#13;&#10;/c4//hV/9FJ2ub7rOsahdtcNzfDSZujY+Rx2d0/JozNacy+n63FZK14uT5K5p89Ob7zdWci1fjbb&#13;&#10;ctk4eRiVd29Dg3sxQAAAAAAAAAAAAAAAAAAAAAAAAAAAAAAAAEwhvRDnuhujRuxbPZ/ir3OcZgMV&#13;&#10;N09yrJ2+f1ZPB+81GXq9ixwWd8um03szl5nm5XDT83qnTOksBpO15LhMfStt6Xt91N0qlT1p3N5G&#13;&#10;Vfyqu9el3eFp+Jp9Hh4sfq7OxmwhMEJhklVlaWSBBCyUgM0OpSUpghMLppWZZUSlZAsheF5OvhEs&#13;&#10;oJBaCsrQyQVlHquiF1oLrQyS+lSSWSCqYTAhaGSVZb0XVUWgheEw60JZodSvqleCyYShZmlUlL4M&#13;&#10;riMXnbGtjMxj7TJ2Fx0a1peUITSx8vpelq7ds1+JZnZLyv41jLteBkxE0vI+0HsYppePyez253oe&#13;&#10;6TacyVf91KrH+E/951WD2i/9ed8Xz3WOw0x5+jz7p+k/r8XkfJ4rJYW9r43L2F3jb+2m3a9pe0Iy&#13;&#10;TQ+yLqLd23eo8S1O2Hzy/j38a74ORExMdXwLvIAAAAAAAAAAAAAAAAAAAAAAAAAAAAAAAABzGB09&#13;&#10;nNUZO3w2nsVfZnKXXuNlYW+/N6fJDyxeV+/ZxrfjX52QycTDys6//bYdMzVPpD3psq7Di2oRtszt&#13;&#10;Tu+V1vdZNJ4q46EP01aHdeiT+9FxOp9rKp8rTfjP0j9X1jQf6b0UbMnXp2z/ANY+s/p8XunFYnGY&#13;&#10;OwtsVhsfZ4vG2dPirWxsLaFOSWHklg4q7duXq/FvTtl9SsY9jFsxYxoiKY9IclBEMmFoegkZlEpg&#13;&#10;haFkwsyy9SJFkCYCYZIKymWSBCYWSlaCsr+jLBWURzWRCy0F1oZJVZJWVQtBC0Jh1wFmeHUCQhZC&#13;&#10;60v7kSl/N2/QD8WgAAAAAAAAAAAAAAAAAAAAAAAAAAAAAAAAAAAAAAAAAAAAAAAAAAAAAAAAAAAA&#13;&#10;AAAAAAAAAAAAAAAAAAAAAAAAAAAAAAAAAAAAAAAAAAAAAAAAAAAAAAAAAAAAAAAAAAAAAAAAAAAA&#13;&#10;AAAAAPrs7G7yFbiLOhPXqK1100R3qnpbtXL1Xdttj4jRdtb7lfJzcqrfm/gMC7l1Vbrbc4+mUUcV&#13;&#10;/fLvlOSSSSWSSXck+ZIwZ3zvbWIiI2QugShaEiy8oMoJEpQvCUCyJRLIQiFkrAmF0Sv6Lqyr6rqr&#13;&#10;QCVkwtDISSuqiFhcBIMsoLAlC0bEoWXlRIyKJSmEwssskTCyq21kVVYri2t7ujUt7qhSuLer7pRr&#13;&#10;0+FamqqirvU81a6KLlPcub4ai1HsrpVeMutOVeJqf9m3M/R+7M2uPqUxw33PZmg01eZhfBpe+sL3&#13;&#10;G3E9pf21a0uKfyVaRt6K6LlPeo5Oau2btivw7sbJfIs8wAAAAAAAAAAAAAAAAAAAAAAAAAAAAAHf&#13;&#10;NI7OdS6wnkqWVryTGb3bMte9Gn93532MLKz8fEjZXz6Nrp2jZupTttRsp6y9WaO2X6b0hCncU6Ps&#13;&#10;nl5f+tb6Tnh+jl8D+LmcvUsjK4Z3R0d/p2hYWncdO+rrP06Nkwa5vGaCVfVZC8JghaGSCsplkgQQ&#13;&#10;slJAGaHUpKVoITCyYWZJSRdVKyF4Xl9AllBIJgheGWCkq+q8CF1oLJhkgpKZZIKphIsySrJnkuqq&#13;&#10;tBC8JQlmh1K+qV4LJhKFmWVSUrwITC6yzqerdCaW1zY8i1JiqF7uS7tteS9GtT8sk8OeHo6o+Vk4&#13;&#10;2bk4Vffx5a3UdKwdUt+FmU7fzj3vFG0LscNT6Z4/I6Xmq6pwsnbOIpU/bVOHlkh3fpl5/Ng67A1/&#13;&#10;GyfLyeGr5PmWr9jM7C87A4qfn+/u+DzjNLNJNNJPLNJPJNuzyTc3A6CJ274cZMTE7JVAAAAAAAAA&#13;&#10;AAAAAAAAAAAAAAAAAAAABenTqVqklKlJPVq1Z+Lp06cvDGMSZiI2ymImqe7TzeudlfYlas1ZybLa&#13;&#10;5nr6PwM/BVlsOL9uVZfUj7l9/n81y2pdqMbF8rC4qvl+76HoP9PdQ1D/AFGq8FHT/lP6e/4P0O0T&#13;&#10;s90hs8xnsVpLC2uLozcHKrmWXeq1Y/OqVI9Kb/ngcJmZ2Vn3PFyp2vsWl6Pp2j2PA0+mIj5z+Mu7&#13;&#10;y8LCls2RUWgtC0LQJSyw6lErQQtCy0LM0vV1KyJQJgJhkh+5SUyyQIIWWWWgqv6MsFZRCxCy0Flo&#13;&#10;ZIeNWSVlULQQvCRLPDqBMBMLIWWh3kSl/N2/QD8WgAAAAAAAAAAAAAAAAAAAAAAAAAAAAAAAAAAA&#13;&#10;AAAAAAAAAAAAAAAAAAAAAAAAAAAAAAAAAAAAAAAAAAAAAAAAAAAAAAAAAAAAAAAAAAAAAAAAAAAA&#13;&#10;AAAAAAAAAAAAAAAAAAAAAAAAAAAALSST1J5adOTjKk/cSSEzERtlMRNU7Id5xGi61bdr5Sbk9P8A&#13;&#10;NqfdMK7lxHDbbTH02qriv8mxrSztbGjLQtKFOhS8xhVVVVz3qm6t26LVPdt8n1KSuySqyLIEoXhI&#13;&#10;leUGUEoSkXhKBZEolkIRCyVgTCyF/RlUlXeshaASstC0LkksiiIWFwAGaUFgShaEoWXlRIyKJSmE&#13;&#10;wussCV1ZWXVVSCyy8ONymFxmct+S5OzpXVLwPnS+q9Ld65ZnvW3hkYtjKo7l+NrSGpNluRx/GXWD&#13;&#10;nnyln+a/Ky/7m3x9St18N7dLls3Qr1nzMXfHzaqnknpzzU6km5PJ3ck7ZxMTG2GhmJidkqiAAAAA&#13;&#10;AAAAAAAAAAAAAAAAAAAAAHN4LTma1LeciwthWva3yk0ncyetN3njeyLOPT370srEwsrOueFjRtl6&#13;&#10;c0bsTxGJ4q91LPTzd/L0+Ry+4Sf7/t/Y57L1e7c4MfdHzdxp3ZjHxvNzeKr5fu3rTkkpSSU6cktO&#13;&#10;nTl3JKckvBCDSTMzO2XU0xFMbI5LoWWghdmglX1WQvHJMEJhkgrK0skCCFkpIAzQUStBCYWTCzJL&#13;&#10;DxEi6qVkLwvL3+HmgJZQSC0EStHJkh1KSj1XRC60F1oZJVJJZIKphMCFoZIda0rTyXVUWgheEwQl&#13;&#10;mgrHNK8FkwlCzLKpKV4EJhZZZeXvIlEskFEw1NtA2MaN2gS1bm7tPYnOzS9DO4ySEs8Y/SS9VSHp&#13;&#10;5/LBtMHV8vBnu076ejQav2a03V479yNlfWPr1eGdoGxjWez6arc3lp7K4KWboZ3GSRmkhD6SXrpx&#13;&#10;9PN5Yu0wdWxM6O7Tuq6Plmr9mtS0ee/cjbR1j69GpWzc+AAAAAAAAAAAAAAAAAAAAAAAAAAA3fsw&#13;&#10;2A682nz0buys/YTTc03bNSZenGWnGH0UvXUj6Oj45oNPqOuYWnR3a99XSP5udRoXZHVtdnxLUd2j&#13;&#10;rP06/wA3v0g2X7BNBbL5KV1j7H2X1Fudt1Jl5ITVYePi5eqnD0c/jjFwGo63m6lPdubqekfze+z6&#13;&#10;H2T0nQo79mNtfWefu6fze3c07qYAXl61ZSyqi0FoXhaHXAkZlEpgiVqVoLQsyy/vVkWQJgJhkgrK&#13;&#10;ZZIEJhZKVoKyv6MsFZQsiFloLrQySqySsqhZC8Jh1wEs0AWCFkLrS9aspfzdv0C/FoAAAAAAAAAA&#13;&#10;AAAAAAAAAAAAAAAAAAAAAAAAAAAAAAAAAAAAAAAAAAAAAAAAAAAAAAAAAAAAAAAAAAAAAAAAAAAA&#13;&#10;AAAAAAAAAAAAAAAAAAAAAAAAAAAAAAAAAAAAAAAAAAAAAAAAAAAADsuJ0vf5Ldq1Padr+Vq99j3c&#13;&#10;mi3ujmzsfAvXuKrdDZmMwuPxUntWj23w7mp3TW3L1y77Tc2ca1YjZRzcu84ZELLLpRIyyqyJQJQt&#13;&#10;CRZaUGYEoTCyF4AWRKJZCEQslYEwurKzIqhZC0AlSnXoVZp5KValUnp+6SU6nUtsqjmU101TspfS&#13;&#10;iVpXVRCwuAAyyguCULwlCV5UT94yKJSlMLLLJEwsrK3oyKqykFloWhYSyqSl1bUOjcJqSTevLfib&#13;&#10;z5PIWvNP/wDnMmxl3seeDkwMzTcXNjbc59WgtSaAzenuMr8X7I438+tZO59eXwW7x86zf4eUuSzd&#13;&#10;IysPj509XRma1YAAAAAAAAAAAAAAAAAAAAAAD6LW1ub64pWlnb1rq6rzblG3t6W9NMrVVTRT3q+S&#13;&#10;9u3Xdr8O3vlv/R+w64uOKvtX1prWj3cuHtKnTj68/g/Z+5o8vWaaeDF+LrtO7LV1+bqO6Oj0fi8V&#13;&#10;jcLaU7DFWVvYWdLuaNvT4GguXbl6vv3d8u0x7FnGt+FYjZDlJVJe0skFUwlCV5etC/oyS9SUTz3L&#13;&#10;oWTBCYZJVZWlkgQQslJAGaCiVoITCxC7JKmULqpWQuvLwd8Sygx1q9G2pT17itSt6FLpVK1apCWW&#13;&#10;H2piJqnZSrVVTRT36+Sbe4t7qlJXtq9G5oVPc61CpCaWP2wRVTVTPdq5rW6qK6e/b3w+qH7XnK3q&#13;&#10;uiOay0F0wySqSmWRVMJFmSHWtK0rqqLQQvCUJZ4dSsc0rQWTCULMsvUrKV4ITCyyy8ESiWSCiYTA&#13;&#10;haEzSSzyTSTyyzyTy7k8k0vDwrxMxvhaYiY2S84bQuxt0xqjj8jpWalpbNT9smt6dP2rUm8skO49&#13;&#10;MvN5sW+we0GRjeXk76fm4rWOxWDnedgcNXy/b3fB4i1foPVWhb7kOpcTXsYzze1ryXpUavlkqQ5o&#13;&#10;/wAYeR2GLm42bR38edr5fqOk5+lXfCzadn5T73UGU1wAAAAAAAAAAAAAAAAAAAAAADuuiNnesNom&#13;&#10;S9jNJ4W5yVSSaHKrvuaNKHjqVI9GX+PiYeZn4mBb8TKnY2el6PqOsXvA0+mZ/KPxl+hWy3sT9JaS&#13;&#10;5NltaT0NY5+TgqS2lSl7TpTeSSPunpn5vNcLqXafKyvKw+Gn5/s+waD2A0/T9mRqfHX8o93r7/g9&#13;&#10;Z05JKcktOnLLTp05dySSSXmhBy8zMztl9DoiIjuw+iUJ5rwQtADJJ41aksiotBaF4Wh1kjMolMEL&#13;&#10;QstCzNL1eRWRKBMBMMkFJTLJBMJhZKVoKrssFZQsRzWfBeZjE42rbUMjlMdj615PxdnRvb2WSaeP&#13;&#10;ilhGPO9abV25HeoiZeVzJx7FUU3qoiZ6y5WV5S95WVQtBC8LQEssOoFoCYWQstLzqzuS/m7foF+L&#13;&#10;QAAAAAAAAAAAAAAAAAAAAAAAAAAAAAAAAAAAAAAAAAAAAAAAAAAAAAAAAAAAAAAAAAAAAAAAAAAA&#13;&#10;AAAAAAAAAAAAAAAAAAAAAAAAAAAAAAAAAAAAAAAAAAAAAAAAAAAAAAAAAAAAAHJ47EX+Un3bWj2v&#13;&#10;w69TuYPO5dotxxPezjXb87LbZOJ0vYY/dq1vbl1+Uq9zBr7uTXXujk3eNgWbPFVvl2hjSzpXVVEp&#13;&#10;hdZcBllUkWQJQvCRK0oMwJQmEi8JQLIlEshBELJSkTCyJX9GRSVebiMvn8XhKW/fXHbPk7WnzzzP&#13;&#10;W1Yu3p2UPC/l2MWnbdaezuuMplt+hbf8OsvydGfpzfebaxhW7XFVvlzuVql/I4be6HUba6uLOtJc&#13;&#10;Wterb16fcVaU7Lqpprju1NfRcrt1d+3ultPA7Ru4ts9T/wD3hbyfila29gf8rLfYmtf8Mv4trWt1&#13;&#10;bXtGS4tK9K4oVO4q0Z2rrpqonu1c29t10XKe/b3w+pV6gAM0oLAlC8JQlaVEjKolKYTCyyyRMLqy&#13;&#10;suqqkIWWXhYGSVWUrKiwvDXGpdmmGzXGXNh/wjIfPoydrm9aRscfPvWeGvfDS52iY2Tx2d1XyaDz&#13;&#10;umMzpytxWTtOLp/JXdLpU5vvN1ZyLV+NttyOXg5OFV3b8bnAPdiAAAAAAAAAAAAAAAAAAAANsaQ2&#13;&#10;R6g1HxV3kZZsHip/lrml2yf1JP8AOP72sytUsY/Db3y6DTuz2Xm+Ze4afm9R6Y0bp/SVvxWIsZad&#13;&#10;aeT2xf1+lVn9MzmsnLv5VW27LusHTcPT6O7jRv6+rtTFZ6YJhMMkqZTLJBVMJQlaCF2aVKvqsheE&#13;&#10;wQmGSVWVpZIEELJSmHWSMsFEpghMLppWZZfTwRRKVkCyF4Xl64cIlpzXW27TGk+OscdNLqHNydDk&#13;&#10;tnW7VTj59T/KHDH0NvhaPk5XHc3UuZ1XtPg6f5Vnir+7l75ePNX7QNUa3ueNzeQmmtpJ9+3xdr0a&#13;&#10;Mnol78fLHhi6rFwcbDp2WY3vnOo6vnapX3sqd3T0Y9Ja71Poq65RgcjUo0p59+4x9fpUanrSf5w4&#13;&#10;IpysLGzKe7fhGn6tnaZc7+JO7p6PYWhNu2mdT8TYZqMmm8zP0N26q9oqR8yp3vRN+9yedouTjcdn&#13;&#10;fS+i6V2qws7ysnhq+Xxb3hGEYQjDng0sc3Wem5aCyYZIeJSUyyQVTCYC0MkFlpXVUWgheFodcETy&#13;&#10;Syw/aqleCyYShZml6lJ5pWgQmFlll5VZRLJBVMJgQtC6yy8iKkvjymJxmcsa+MzFhaZPH3Mu7XtL&#13;&#10;2hCeWP2RTau3LNfiWp2S8b+PYyrXgZMRNM9XkDaJ2LUI8flNnVzux90m01k6/wC6lVj/AAn/ALzq&#13;&#10;sDtL/wCvP+L53rPYP/36NP8A9Z+k/r8XjzLYfK4G/r4vM4+7xeQtpt2taXtCMk0P+fG6u1dtX6PE&#13;&#10;szth84yMbIxLvgZMTFUdXGvR4gAAAAAAAAAAAAAAAAAAORxWIymdv7fFYbH3mUyV3PxdtY2FvGee&#13;&#10;b7IPO7dt2aPFvTsh7Y+Pfy70WMaJmqfSHt7Zd2IFSryfL7UbriafNVk0pirjpR/TVofwk/vOP1Ht&#13;&#10;VEeVpvx/SH1HQf6dVVf6nXZ/+sfWf0+L3Xg8FhtN423w+BxlliMZa9GhZY+hCSWH/r5XGX713Iue&#13;&#10;LfnbL6njYmNhWYx8SIimPSHMvBlJghaGWUJZBaAF5PQrKWVUWgsvC0vWSMsOqCiVoIWhaCYWZpep&#13;&#10;E8xKBMBMLw61ZWnkywRCIWWWWgrK748rmMVgcddZbN5GyxOLsqfG3eQyNzLTpyQ8s0Vrdq7fueFZ&#13;&#10;jbLwyMnHxLM5GVMRTHrLwRtb7Ni2tuU4TZLaS3lbnoz6wy9t2uHloUY916Z+D1Yu30rsfVPnap8I&#13;&#10;+s/o+T9of6nUUbcXs9G2f+0/SP1+D899Q6kz2rMrcZvUuXv83lrr3e+yNxGeb0eSXyQ5oO6sY9jF&#13;&#10;teDjxEQ+QZmbl6hfnKzapqqn1l6F2R9lXtC2acmxWTrTaz0pS4KfsTl7mPG0pfoa3PGX1Zt6XxcD&#13;&#10;Rap2ZwdR823w19Y+sOv7PdvdY0TZj3+O30nnH4T/AP1h+nOzDbfs92s2ks+l8xLTy0lLjLzTeT4K&#13;&#10;d1T+54UvnSxmg+dalo2fpdWzJjd19H3DQ+1Gj9oLe3Bq4uk7p/f3NvQal0kJh1wEs8OoEwEwshZa&#13;&#10;VEpfzdv0A/FoAAAAAAAAAAAAAAAAAAAAAAAAAAAAAAAAAAAAAAAAAAAAAAAAAAAAAAAAAAAAAAAA&#13;&#10;AAAAAAAAAAAAAAAAAAAAAAAAAAAAAAAAAAAAAAAAAAAAAAAAAAAAAAAAAAAAAAAAAAAAAAD6La1u&#13;&#10;LyrLRtqM9ar5itVVNEbal6Lddyru0c3fsVo6lT3a2Um46f8ANafcsK5lTO6222PptMcV93enTkpS&#13;&#10;S06UnF05O4kkYkzMztltKYimO7Syqy9PRdWUSshVKYWhZZZKJGVWRKBKF4SJXBlBIlKF4SgXRKJX&#13;&#10;RCIWWWBMMF1e2lhQnuby4pW9GT5Sqmmiquru0IuXbdqjv3Z3NXZzaFVq79vhJOIp/n1buvutjZwI&#13;&#10;jivNDlavVVwY3xa1rVqtxUnrV6tStWqd3Vqz8LYREUxspaSqqqurvVc2NKAAHKYrNZLDVuOx91Uo&#13;&#10;/lKXgzPO5Zt3o2XHvYyb+NV3rMtx4HaFjsjuW+T/AOG3f5T5Kb/a1N/AuW+K3vh0mJrFm9wX90/J&#13;&#10;sLuulL3LAbjnvhIM0oLAlC8JQldWRkVSlMJhZZZImFlZW9GRVVILLLwsDKpKUoFheErQIrW1vd0K&#13;&#10;ltdUKVzb1fdKFenvSoiqqmrvU81a6KLlPcub4ac1NskoVuMu9NVeTVf+zLmfofcmbbH1SqOHIc3n&#13;&#10;dnqKvMwt09Gjshjb/FXM9nkbStZ3MnyVaRuLdyi7T37fJy96xdx6/DvRsl8K7yAAAAAAAAAAAAAA&#13;&#10;AAdw0tobUOrav/DLTi7Pe7dk7ro0pft7/wBjFycyxix5nNscDSszUKvJjd19HqHSGyzT2l+KuqtP&#13;&#10;2Xy8n9fvKfNLHzJO85zK1K/k8Mbod3p2g4eD5lW+rrP0bNhBrpb1mUEoEwWhaGSUklkgqQlCy0EL&#13;&#10;wywSquhdMEJhkgrK0skCEQslYgDNDqUlKyEwsmFmSX9pIuql0nWG0PS+iKEZsxfb17NJv2+Js+Ca&#13;&#10;tP8Ad70PLHggy8TAycyryo3dWu1HWMDS6NuTO/p6vIGuNs+qNX8dZWtT2BwdTocgsavTnl+kqdcf&#13;&#10;RDgh6XV4WkY2Jx1b6nznVe0ufqPlW+GjpH1lp9tXOAAANs6F2x6s0TGjaQr+zWDk6PsRkKsY7sPo&#13;&#10;5+uT98vkavN0nFzOPlV1dBpXaTUNM8v2qOk/To9maI2paT11Tkp4285Jldzeq4XIcEtWHq96eHo/&#13;&#10;c5TM03Jwp23OXV9K0rXtP1WO7YnZV0nn+7ZcGtlupXgqmEwIWhklT6J9F0KrQQvCUJZpeeHCr9yV&#13;&#10;4LJhKFmaXqUlK0CEwsssvKrKJZIKphMCFoXWWXl7yJSyKCyF4dU1boTSuurDkGpsTb38ksvta57m&#13;&#10;rTj5lTrlZWLm5OFX38edjX6jpWBqtrwc6nb+cfhLxBtG7GbU+mePyWkZ62qsLJ2zkklP21Th6nyn&#13;&#10;3efzXZYHaHGyPLyuGr5Plus9iM7B8/TuKn5x+vu+DzLPJPTnnp1JJqdSnNuVKc8vBGEXRRMTG2HE&#13;&#10;TE0z3alRAAAAAAAAAAAAAAACYQjNHdlh0g57oeotl/Yt6x1pybKao43R2nanBUl5VQ9tVZfMpeB6&#13;&#10;Z/2Rc3qXaTEw/LxuKr5O60LsJqOpbL+fwUfOfd6e/wCD9CtCbNNGbOLDkOlcPRs56km5eZKt069b&#13;&#10;16nX9nc+KDhM3UcvUK+/lT+j7DpWiabotnwsCnZ9/rP4y79Bhw28MsESj1XVXjkmCFoZZUksiFoA&#13;&#10;Xl4VZSyqi0FoWhaHWTySzPNKYC0LJhZml4eDnRIlAmAmGSCkplkgmEwnhhDhjGPMlPLe8obWuy20&#13;&#10;LoHlOI0tGjrfVFPhpTU7G49qUZvpK0O6j5snD5Yyul0zsvm53m5PDT8/g4HtD/ULStJicbA47n3c&#13;&#10;o/GfpHyfmntF2s672pZDl2r83Wu6FOpxljh7btdtR/R0urh8seGbxxfQsDS8LTbfcxY9/q+Jaz2g&#13;&#10;1XXr3i6jVtj0j0j8I/ktbtg0oAD6rK9vMbd29/jru5sL60qwr2t5ZV4yVJJoeFLNDnhFWuii5T3L&#13;&#10;m+F7V25ZueLZmYmPV7m2R9mvn8FybC7UrWrqbFS8FGTUlhJLC7pw+kl5pasP7s3rOM1TsfYv+dpu&#13;&#10;6enp+z6p2d/qdl4mzG12O9T1jn7+v5/i/R7R2t9J6+xNPOaQztjncdP3dWzq9KSPzakkelJN5JoQ&#13;&#10;fP8ALw8rBu+DlxMS+z6dqmn6tj/3WnVRVT/OfT3u4Q6vIxmwWCFkLrQ8aJS/m7foB+LQAAAAAAAA&#13;&#10;AAAAAAAAAAAAAAAAAAAAAAAAAAAAAAAAAAAAAAAAAAAAAAAAAAAAAAAAAAAAAAAAAAAAAAAAAAAA&#13;&#10;AAAAAAAAAAAAAAAAAAAAAAAAAAAAAAAAAAAAAAAAAAAAAAAAEyyzTTbssu9MERMzsh3DFaSuLjdr&#13;&#10;ZD2rR/I+GxLuVTTut82xsafXXxXt0Ng2dlaWFLibShJRkYFVyqudtbb2rdu1T3bb7UPZIQsheF1Z&#13;&#10;RKyFUpWWWWSDJKpIsgWQvAJXlBlBKEpQvCQWRKJZCCCaaWSXfnm3ZU807YiNsug5vXtlZ79DFS8v&#13;&#10;ufy/ycP9zOs4VdfFc3Q1OVq1q3wWN8tUZDKX+Vrcff3NS4n/AINlRbotx3aGgvX7t+rv3ZfAu8gA&#13;&#10;AAAAHaMFq7L4Ldp0avKbL8yue5+781jXsW1f3zzZ2JqORibqd8dG6MDq/EZ3dp06vJL38yuf5fnN&#13;&#10;RfxLtnfPJ02JqOPl7qd09HcJWMz1gSheEoSvKrIyKpSmEwssskTCysrejIqrKQWWXhIMsqkpWQLC&#13;&#10;8JWgZlZSsgcZlsJi85bckytnRu6Pgb/dS+q9LV67Zq71p5X8XHy7fh5EbYaG1NsnyNhxl3gJ58na&#13;&#10;fmc/u0v+5usfVLdfDf3S5PO7PXrPmYe+Pm1HUp1KU89KrJPSqU+hUp1G1iYmNsOdmJpnu1c1BAAA&#13;&#10;AAAAAAAAADlMRhMrnruWxxFjXvrmbwaMvND1o9553b1qxT37s7Ie+Pi5GXc8LHjbL0dpDYtj7GNK&#13;&#10;91RUkyd13cuNo+4y+t8//nrc/laxXXwY26HZ6d2Zs2vNzt89PT929aNGjb0qdC3pU6FClJxdKjRk&#13;&#10;4JZWnmqap71TqaaaaI7lHJmgh6wmHWiUs0OpSRKBMEwmGSVMplkgqQlCy0ELwywSr6roXTBCYZIK&#13;&#10;ytLJAghZKUw6yeQzPNKYCYWTCzjMzn8PpyynyOcyNtjrOT5WvP1x8UsOuaPkhzvW1Yu5Ffh2Y2yx&#13;&#10;8nLxsO142VMRDyvrjsgsjkOOx+jaM+KtPc5svdSwjWm9SXqk/fH0Okw9Ct0ceXvno4LVO11675Om&#13;&#10;7o6+v7POVxcXF3Xq3N1XrXNzXn4ytcXFWM000fHGMetv6aaaY7tPJxtdddyvv3N8sKVQAAAAF6VW&#13;&#10;pRqSVqNSelVpT8ZSq0p+CMI+PhRMRMbJTTVVTPep5vReg+yGzuD4nH6tp1dQ4yXocvk4IXMkPT1V&#13;&#10;Pt4I+Voc3QbN7jxd0/J2WldsMrG8nUeKnr6/v/N72FpnVuntX2MMhp/J2+Qo/LU5JuCenHxTyR55&#13;&#10;XJ5OLfxa+5fjY+jYOoYeo2vGxJiYdkY7OZJVkyuqqtBC8LQRKWaHjVjmlaCyYShZll4OeKk9Ergs&#13;&#10;suvKrKJZIKphaCYWhZKy8vo50SlkUIWQvC8vWJZgaj2h7F9FbRJKtxf2fsXnd3tefxckJakf0kOq&#13;&#10;pD08/ijBtMDV8vAnu0b6ejntY7M6ZrMd+7GyvrHP39Xg7aJsQ1rs8mrXdza+zOn5O4z2LpxjJLD6&#13;&#10;WXrp/b0fK7XA1jDz+GndV0fKdZ7L6no8+JXHeo6x9ejTraubAAAAAAAAAAAAAbc2b7FNdbTa1Orh&#13;&#10;8fyHB8ZuXGospwyUIePc79SbyS/bwNXqGsYWnRsuztq6Oh0XsxquuVd7GjZR1nl+/ufojsx7H3Qu&#13;&#10;zaFC/ltv6Q6lp9KbP5ajDhkm+hp9VP0883nOE1HXM3UODlT0j6vseh9kNK0SPFiO9c6z9I9Pz+9v&#13;&#10;qDROqhZCy0IrQvDLBEqrqrpghaGWVJPNkQtAC8voVlLKqLQWheFoEjMolMEStSstCzNKrIlAmAmG&#13;&#10;SVSUy0/tQ27bPtk9vPJn8ny3OzUt+10xieCe4m8UZodVOXyzcHk4W203Rc7U6ttiOHrPJzeudqtI&#13;&#10;7P0f6udtf/WOf7e9+Zm1nsmNoO1GNzjZbn+i2lKvQ/o9h68e2S/T1e6qejml819F0zs9g6b5k76+&#13;&#10;s/R8S7Qdt9Y13bZie7b6R9Z9fy+550b5xoAAAAADs+k9Z6p0LlqWc0jnL/BZOl8vZVuaaHzZ5e5n&#13;&#10;l8k0IwY+ViY2ba8HKiJhnafqWfpWR/dafVNNX3fze/R3ZD2bmEy/JcJtVs6ensjzUaeqcbSjG1nj&#13;&#10;9LT55qcfLDel9VwGqdj71rztM3x09f3fZuz39T8XJ2Yuvx3av+0cvfHp+X4PeOPyFhlbO2yOLvbT&#13;&#10;JY+8pcfaX1jcS1Kc8vzpZpeaMHFXKK7Vfh3N0vq9m9av24vWJiaZ9Yfao9lpeFEpfzdv0A/FoAAA&#13;&#10;AAAAAAAAAAAAAAAAAAAAAAAAAAAAAAAAAAAAAAAAAAAAAAAAAAAAAAAAAAAAAAAAAAAAAAAAAAAA&#13;&#10;AAAAAAAAAAAAAAAAAAAAAAAAAAAAAAAAAAAAAAAAAAAAAAAAAAAADncZp++yW7U3eT235eq8bl+i&#13;&#10;3u9WVYw7t7fyhsTG4WxxnuNPfr/nFXumBcvV3ObdWMW1Y9nm5l4SyJXIIXSsAlC8MisolZCqUwmF&#13;&#10;ll0okZZVZEoEoWhIstKDKCyEpF4SgWRKJdbzWq8Xht6nNPyu9/NKH8zIs4ty7v8ARg5OfYxt075a&#13;&#10;kzOpspm5t24q8Ta/mdDuW1tY9uzy5ufyc2/kzsr5OvPdiAAAAAAAAAJDk2FgNoeTxm5b5Lfyln58&#13;&#10;/bJWDfwbdzit7pbfE1e/Z4L++Pm3RiM7i85R47HXUlb8pR8OVqLtm5ZnZcdJj5VjKp71mXMPJlwl&#13;&#10;CV5USMiiUphMLLLJEwsqsyKqpBZaF4SkZnnKUoFheErDLKrKV0CULwkS6vqLReC1PJ7etuKvfk8j&#13;&#10;bdGp/wDnMjHzL+NPBya3N03Fzo23Y39XnrU+znO6c4y4kp+ymM/PrSTufXlb7Gz7GRwzulyGdo2V&#13;&#10;h8cb6erX7OagAAAAAAAABko0a1xVp0LelUr16s25So0ZN6aKJmKY21Jppqrq7tHNvHSWxe+vuKvd&#13;&#10;UVZ8ba93LjaE3bZvW+b/AM9TT5Wr0UcGNvl1Ondmrt3zc7dHT1ei8ThcXgrSSxxNlQsbaXwKMvX6&#13;&#10;0e+0F29cvVd+7vl2ePjY+Jb8LHjZDmJeZ4TvZC60C0BeOSYIGaHUpKUoEwTCYZIJlMskFUwlCVoI&#13;&#10;XZZepKvquhdMELQyQVlMssCCEpSmBIyw5oKJUrVqNtSqXFxWpUKFGTjK1atUhLLLDxxiRTNU92nm&#13;&#10;iaqaKe/Xyee9b7fcXjOOx+kKVPMX3cTZSvwwoSerDrn/AHQ9LfYWh3bnHl7o6OR1TtdYseTp2+ev&#13;&#10;p+7yrndQ5rUt7NkM5kbnI3U3czV5+aWHill6pYeSDprNizj0eHZjZDgcrMyc2742VMzLhnqxgAAA&#13;&#10;AAAAAHJ4jM5XAX1LJYbIXWNvqPudzaVd2Po8sPJ1PO7ZtX6PDvRth74+TkYl3x8aZiXrHQXZI0K3&#13;&#10;E47Xlvyar7nLqDH0ehHy1KcOr0y/sg5jN7P1U+ZhfB9A0ntpRV5OrRsnrH1j9HqjH5CxylpRv8be&#13;&#10;W1/ZXMm/QurStCeSb0Rg5u5RXbq7lzdLvrV61kW/GsTEw+95pWgheFodaJSzQ9HArHNK0FkwlCzL&#13;&#10;L4lJSvAhMLLLLyqyiWSCqYSJXWXXl5kSlkUFoC8Ly9aEsoJBMZZZ5ZpZ5d+WaXdmlm76OXJad8bJ&#13;&#10;ebdo3Y0aU1Xx+S0tGlpPOz9s4qhS9q1JvOp+B6Zf7sXQaf2iysby8nip+biNZ7E4GoedgcFfyn3e&#13;&#10;nu+DwtrTZ7q3QF9yLU+Jr2fGT7trf0+lRq+pU6o+jr8btMTOxc6jv48vlmp6PqGkXfCzqdn3+k+9&#13;&#10;0pltYAAAAAAAAA7TpLRWqNc5OXE6Ww13lrv5biZOhTh86pPHoyw9LGyszGwrfi5M7IZ+n6Zn6rf/&#13;&#10;ALfApmZ/nOfR752YdifpzT3J8tr6tQ1RmJeCpLiKXDySnHzu/V+3gl81xGo9qMi/5WDujr6/s+s6&#13;&#10;F/T/AA8P/UavxVdPT9/y+566t6FG2o0re2o0re3oU4UaNCjT3ZZZYd6EHLzM1T3qub6LRTTRT3KO&#13;&#10;TNBCzLBWUQsqstBZeGWCJV9V1V4TBErUs0EkroWgBkkh31ZSyKi0FoXhaHWSMsOpRK0ELQsmFmaH&#13;&#10;UiRKB1TWGudJ6BxU+a1dm7LC2MvuXKanTqTfNpyQ6U83khCLJxcLKzrvg4sbZYGoarp+kWP7rUao&#13;&#10;pj+cur87NrHZk6k1DynDbNaFfSmHm4aU+eueCN5Uh5ng0oejhm8sHeaZ2Sx7Hm6hxT09P3fHO0H9&#13;&#10;Sc3N242i8FPX1/b8/veKrm5uLy4rXd3cVrq6uasa1xc3NWM0800euM00euLsKaaaKe7TyfMq667l&#13;&#10;fiXN8ywpVAAAAAAAAAbZ2Y7bNoWyW9hX0pmp/Y2pV42907keGpa1fTT8GPnSxlm8rWajo+BqlGzK&#13;&#10;jf19XQaH2n1js9d7+n1cPrE74n3fWN79PdkPZa7PdpPJcTm6kmiNWVeCl7HZa5hxFab6GvzQ+7Nu&#13;&#10;zc/NvPnGq9l87T/Ns8VH3c/fD7n2d/qDo+tbMfK4LnSeU/hP0n5vV0rmJd+/m7foF+LQAAAAAAAA&#13;&#10;AAAAAAAAAAAAAAAAAAAAAAAAAAAAAAAAAAAAAAAAAAAAAAAAAAAAAAAAAAAAAAAAAAAAAAAAAAAA&#13;&#10;AAAAAAAAAAAAAAAAAAAAAAAAAAAAAAAAAAAAAAAAAAAAAH32ONvMjU3LWjv/AD6ngwUruUW421PW&#13;&#10;1ZuXp2UO/wCM0xZ2W7Vufblx5/cwYNzJrr3U8m3sYNq3xV75dnY7OWQvC6solkIIWSsAsheF1ZRK&#13;&#10;yFUphMLLLpRIyqyJQJQvCRK0oMwJQlItDjcnmMfiKXG31xxf5Ol4Uy9u1cuzsoeN/Js49PeutVZr&#13;&#10;W+QyG/Qsf+H2nmd3M2dnDt2+KvfLn8rU7t7htbodJZjWAAAAAAAAAAAAAM9tdXFnWkuLWvVt69Pu&#13;&#10;KtGfgRVTTXHdq5LUV126u/b5ts6f2mdxbagp73/zG3k/FK1d/Tv+Vh0GHrezgy/i23aXlrf0JLmz&#13;&#10;uKVzb1O4q0Z2rqoqoq7tfN0Vu5bu0d+3vh9kqkrsiiUphMLLLJEwsrKzIqqkFll0gzSqSlKCFj1X&#13;&#10;hK0DMrMbErIEoXhIlkVVXTCYa01Rswwmd4y6sN3D5Kb5W3p9rm9aT/RscfUb1nhr3w0udoeLlcdr&#13;&#10;dU89ag0nnNM1uLylpNLRmm7Te0elTm+83ljJs5Ebbbj8zT8rBq2X43dfR1tkMIAAAAABsrSezDUG&#13;&#10;puLua0nsRip/67d0+lN6knfa/K1Gxj8Mb5brT9Dy87jq3U9XpnTGidP6Tpf8NtN+7mk7dkrrpVZv&#13;&#10;t732OeyMy/kz5nJ22DpmJgU+RG/r6u3wYjZQkWZZedSUrpgWgleOS0OtEpZYKCUCYJhMMkqZTLJB&#13;&#10;UhKFloIXjkyw6kq+q6F0oTDJKrKZZIEJhZKSHWDV2tdr+mNHwq2dKp7NZqT/AKtsKvNJH6Sfwf4t&#13;&#10;jiaVk5c9+d1LQ6n2iwdO8uniq6R9XkbWG0TU+tas3sre8Vj9/eoYiz4ZaUv2eFHyx4XUYmBjYceV&#13;&#10;z6vnuo6znanV588PT0dFZrVAAAAAAAAAAAAAO4aR15qjQ93yrT+TqW9OefeubCt0qNT15P8APrYu&#13;&#10;VhY2ZT3b8Njp2rZ2l3PEw593o9m6C7IDTGqOJsM/xemc1P0PbNX2vUj5tTwfRN+2Lks3Q8nG47G+&#13;&#10;n5vpOk9rcHO8nL4avl8f1b/ljCaEIwjwwaKXXUztheHWiV2aHOrHPYLQWTCULMsvD9ikpXgQmFll&#13;&#10;l4KyiWSCqYTAWhdZZeREpZFBZC8Ly8/NwiWYAFoIlf0ZZVURzfFlMVjM3Y18ZmLC0yePupNy4s76&#13;&#10;hCeSb7IvW3duWa/EtTsl538exlWvAyIiaZ6vHO0fsUqdXj8rs3uuJn90m0xk7jox/RVY9Xon/vOr&#13;&#10;wO00x5WofH9XznWuwEVf6jRZ/wDrP0n9fi8YZnCZfTuQr4rOY28xWRt/dbS+obs0PL6PK62zetX7&#13;&#10;fi2Z2w+Z5OLkYd7+3yomKo6uLejwAAAAAfXY2F9lLu3x+Ns7rIX13U4m1s7KhGeeebxSyw61a66L&#13;&#10;dPfuboelq1dv3PBsRMzPR7K2Y9iVkL/k+X2k3M+LtPdZNNY6tCNab9LU6pPRLwx8srk9R7UW6PK0&#13;&#10;/fPV9J0L+nt69/qNbnZHSOfvn0/nJ7p07prA6UxtHD6cxNlh8bQ7i1sqW7wx+dNHwpvLHncXkZF/&#13;&#10;JueLkTtl9Vw8LE0+x/bYVMRT9zsDGZS8FoXhMOskllgqiFlVloLQvHJlgiVfVdVdMELRLND0JRK8&#13;&#10;ELQCV5OtWUsqotBMLQtBMpZYdXMolaCJWpWTCzFe5Cxxdnc5DJXlrj7Czpcfd3t9cQkpyS/Ommjz&#13;&#10;Qgmm3Xcr7lvfLzu3bVi3N6/MREesvD21jszcRiuU4XZba085f89GpqjI0owt5I/RU+6qR8seCX1o&#13;&#10;Ox0zsldu+dqW6Onq+XdoP6lY+PtxtCjvVf8AaeXuj1/L8X566o1bqXWmVrZvVWavs5k6/dXN9W4d&#13;&#10;2HzZJeqWXyQhCDu8bFx8O14ONERD4/nahm6nkf3WfVNVX3uuvdhgAAAAAAAAAAAAPT+yDsrNouy7&#13;&#10;kuLva/8ATLSVHgp+wmZuI8ZSk8VCtzzSeiO9L5HOar2ZwNS8yjhr6x9Ydz2d7fazoWzHu8dvpPp+&#13;&#10;E+nzh5gdG4YAAAAAAAAAAAAAAAAAAAAAAAAAAAAAAAAAAAAAAAAAAAAAAAAAAAAAAAAAAAAAAAAA&#13;&#10;AAAAAAAAAAAAAAAAAAAAAAAAAAAAAAAAAAAAAAAAAAAAAAAAAAAAAAAAAAAAAABlo0K1xUlpUKc9&#13;&#10;Wp8yREzFMbZWppqrnu0c3dcZpSXo1clNvf8AwtJh3Mr0ttnZ0/ZxXndqNKlQpy0qNOSnTk8CRiTM&#13;&#10;1TtlsaYimO7SyoeiUEJFoXVkldEIhdZcBZC8LyqyiVkKpTC0LLLJBklUnmLIEoXhIlaUGYGG4ube&#13;&#10;0pT17mtToUZPlKqaaaqp7tKKq6LdPfr5Nb5nXvd2+Fp//XV5Pwys+1hf8rzTZOrT7GN8WuK9xXuq&#13;&#10;s9e5q1K9ap3dSrO2FNNNMd2lpa66rlXer5sKVQAAAAAAAAAAAAAAAHKYrNZPC1+UY66qW83ylPwZ&#13;&#10;nnds271PduPfHyb+NX37Mt06e2j43IcXbZf/AIZd/lvkpv8Aa0+Rp9yjitb4dNh61ZvcGRun5Nmy&#13;&#10;zSzyyzSTb0rWzGzdLdRMTG2FiEwssukTCysrejIqrKQXWXAZZVJSsgWQusvygZVZSsgSheEgyKqy&#13;&#10;umFoSlLHXt6F3RqW9zQpXNvWl3KtCtT3pZiKqqZ71PNNVFFyjuXOTTGqNj1tc8ZeaYqy2dbu5sZc&#13;&#10;z9rj6k3gttjatVTwZLl8/s5RX5mDuno0LksVkcPdT2WTs69lcyfJV5G7t3bd2nv2+TlL+PexrnhX&#13;&#10;42S49d4gAOzac0hndU1+KxVnNNRlm7ffV+jSk9MzHyMqxjRtus7C07Lz6+7jxu6+j0lpTZXgtPcV&#13;&#10;d30suZykvy9zT7XJ6kn+rnsrU79/ho3Q7XT9BxMPzLvFU2nL1ta3rMCYIWhIsyyqSldMC0ErQtL1&#13;&#10;olZlhzKCUCYJhMMkqZTLJBUhKFloIXjkzQSr6rIXTBCYZIKytLJAgh1TVWt9OaOtuPzd/JTrTy+1&#13;&#10;8fQ6Vaf1ZGXjYeRl1d2zDAz9UwtNo7+VO/p6vJ2tdtOo9TcdZYqafT+Hn6HFWtXts8PPqf5Q/e6b&#13;&#10;E0jHx+O7vl8/1PtNm53lWOGn5/FpltnNAAAAAAAAAAAAAAAAANt6C2zau0LGjaU7j2ZwUndYbJVI&#13;&#10;xhLD6Ofrk/D5GrztJxc3indV1dDpPaXUdKnw44qOk/To9r6E2s6Q17JJSx95yHMbnbcHkeCWr9zv&#13;&#10;Tw9H28Dj87S8rC33N8dX07Su0GnatHdszsq6Tz/dtKHlhwRaz1bxeCyYShZllhzKSleBCYWWWXgr&#13;&#10;KJZIKphMBaF1lmSXgRKV1BZD0heXh4eGAMwALSolf0ZYKwiF1lloIleHVtX6F0rrvHex2p8RbZKl&#13;&#10;LL7XuJujVpR8dOeHSle+Lm5OFc8TGnY1uo6VgarZ8HOpiY+cfhLwrtJ7F3U2muPymi6lbVeGk7ZN&#13;&#10;YbntunD1Ye6fd5/Ndpp/aTGyPLy+Gr5fs+Wa12EzsLz9M46enrH6+74PLVSnUo1KlGtTnpVaU/F1&#13;&#10;aVSTgjCPldJExMbYcHVTNM92rmolAAD0Xsy7G3Wmu42+Sy8k+k9N1OCpy3IUO3VZfoqX803BDxcL&#13;&#10;Q6j2gw8Ly7XFV/PV2WiditT1Xz8jgo6zzn8I/V+gmgNlWitm1pxGm8VJJeVKfF3mavencVfWn70P&#13;&#10;JLwS+Rw2dqWXqFXeyJ3dPR9d0nQdM0W33MKnf19Z97ZDXt5C0vWiUsqgvBaF4WgSSvBWVYXVXWgt&#13;&#10;C0MsEShdVdMELQyypJZELQAvLzc6spZVRaCYWhaXrTPJZlgoLQQtDzRtW7KLQWznlOLxVSTWOqaX&#13;&#10;a/YzF3EOJpTfTVuqHqy703j4HRaZ2bzs/wAy7w0/zlDie0HbvSdG22MfjudI5R+M/Tm/NnaTtk17&#13;&#10;tUvI1tT5ef2Op1eMstP4/hp21L0SeFHzpuGZ9B0/ScLTaNmPG/r6vimtdpNW1653s6rh9IjlHu/V&#13;&#10;qxsmhAAAAAAAAAAAAAAAAAAAAAAAAAAAAAAAAAAAAAAAAAAAAAAAAAAAAAAAAAAAAAAAAAAAAAAA&#13;&#10;AAAAAAAAAAAAAAAAAAAAAAAAAAAAAAAAAAAAAAAAAAAAAAAAAAAAAAAAAAAAAAAAAAAAAAAAAdnx&#13;&#10;umbm53at57Vo/M8NjXMmmndQzrODXXxXN0O9Wdja2FPi7WlxbCrrqrnbU29q1btR3bb75VF5ZEoh&#13;&#10;KFwFkLwuqhkIISlZILIXiV1ZRKyFUphaFllkgyyqSJQJQtCRZIOn5nW1hYb9DH+37r5/ycGZaw66&#13;&#10;99e6GsydTtWuG1vlqzI5a/ytbjr64nq/Mp+DK2Nu1RajZQ0V7Iu5FXeuuOejxAAAAAAAAAAAAAAA&#13;&#10;AAAAAdqwGsMzp+aWS3rcosvzC57n/wDNY1/Es399XNn4mo5OJuo5dG8tPa1w2f3KMlTkV/8AmN1/&#13;&#10;L85pb+Hesb/R1OHqeNl8Mbp6O5MZs0iYXlVlb0XVVSELLQvCQZlJSlBCwvCy0chklVlK6BKF4SJZ&#13;&#10;JVVfVdZKRK0ESvHJkgpKHHZbCYrO2vI8tZUbyh4PGS88vqzd56Wr1yzX3rc7HjkYuPl2/DyI2w84&#13;&#10;642Yf0ct62WxuQo1sZJN0ra/rQkqS+r8/wDi6DD1Hx6vCuRvcZqmhzh0f3FmeH7/AOb2scdjMhl7&#13;&#10;qnZYy0r3t1U7mjQkbG5cotU9+5yaOzYvZFzwrEbZegdJ7Grehxd7qmryqt3cuKtZ+hD15vCaPK1a&#13;&#10;qrgxvi67T+zdFHm5++ejedtbW9nQp21pQo21vRl3KVChT3ZYNLVVVXV3q+bq6KKLdPct7oZ1Vl5e&#13;&#10;oGUEwQvCRLLJ1KTzSutAtAWjkmHWiVmaHUoJQJgmEwySplMskFUwlCVoIX9GaVKPVZC0JghaHxZP&#13;&#10;LYzCWdTIZa+trCzo93cXNTggtbtXL1fh2o2y8sjIs4tvxciYiHmjWm3y4r8bj9F0ZrWj3E2bvaXT&#13;&#10;j+jk732/udFh6JTTx5fwcPqfa2urydM3R1/R5yvLy7yFzWvL65r3l3Xn361zc1d6ab7W/oopt09y&#13;&#10;jk4y5cuXq/Euztl8yygAAAAAAAAAAAAAAAAAAC9OpUpVJKtKeelVpzb9OpTm4Iwj4+EmImNkpiZp&#13;&#10;nvU83o/QHZGag0/xOO1bTq6kxMvQ5bv+2qcPWjzVPvc/nOfztAsX/Mxd0/J2ekdsszE8nUOKnr6/&#13;&#10;v/N72bpXWWmtZ2ML/TuVt7+n8vRl5qlOPinkjzyuSycTIxK+5fjY+lafqWFqVrxcOra7SxmwZoKS&#13;&#10;laAmFlll5USiWSCiY2pFl1ll5OtEpZFBaCF4ZJOsSygAtBEr+jLBWERzXWWWgiV45MkFJR6roWal&#13;&#10;2ibFdEbSKdSvk7H2Ozm52nUOLlhLV+/3qkPW+yMG10/V8zT57tudtPSXP6x2Y0vW471+NlfWOfv6&#13;&#10;vzl2pbLspstzVLFZDJ4rKUruSNexuLC5hvxk+kpd1J/DxRi77TdSt6lZ8WiJj+dXxjXtCv6Dlf29&#13;&#10;6YmJ5bPrHOFNn2yXWu0m53NP43cxslTi7vO3/Qt6f3vCj5JeGKc7VMTT6dt+d/T1Ro/Z/U9br2Yc&#13;&#10;cPWeX8/B+gWzPsdtFaA5PkbylLqjUtLp+yuTodrpzfRUuqX0x4ZvK4XUdezM7y6N1PT9X17Q+xul&#13;&#10;6R513ir6z6fhH8l6EkhDraN17ICyF4WlRKWVQXh1LQvHJMOsJZYKqwsqutBaFo5MsPIiUeq6q6YC&#13;&#10;0MsvUE82SCExyBK8qspZVRaC0LQtL1krNZbSNsmg9llnGrqfLyeyNSlxlnp/H8FS5qeiTwYedNwS&#13;&#10;s/T9JzdSr2Y0buvo0WtdpNJ0G33s6ri6Rzn+fe/Nvat2UOvNovKcXi6s+j9LVeGn7GYu4jx1WX6a&#13;&#10;t1x9WXdl8fC+g6Z2bwsDzLnFV9/0h8V1/t1q2s7bFjgt9I5z+M/yHmd0LiQAAAAAAAAAAAAAAAAA&#13;&#10;AAAAAAAAAAAAAAAAAAAAAAAAAAAAAAAAAAAAAAAAAAAAAAAAAAAAAAAAAAAAAAAAAAAAAAAAAAAA&#13;&#10;AAAAAAAAAAAAAAAAAAAAAAAAAAAAAAAAAAAAAAAAAAAAAAAAAAAHZcVa05aElxu71Wo86pnbsVl2&#13;&#10;O3va1Do+6U/mPCu1TXvZdjNu2eGd8Odt7qjcdxN0vmMSuiqjm3NjItX420c31qPaeS6UR9yyFwFk&#13;&#10;LQurJLIQQslYCEoWjcyKySshUTCYXWXSiRklVkWQJQvDgsvqPG4jo1qnHXX5pQ7p72se5d3xyYuT&#13;&#10;m2caNlXNqvL6myWX3qc8/J7T81oNnaxrdrfHNoMnOv5G6d0OvPdhgAAAAAAAAAAAAAAAAAAAAAAJ&#13;&#10;BsXTu0bK4rctsl/xWx+kn7ZL95gX8C1c4re6W5w9ayMfgv74+beGG1Bic9R47G3UlX8rbz808v3W&#13;&#10;nvWLtmdlx1WLmY+XT3rMuceEstdVVILLLpBmUlKUCwvCVoGZWUpQLIXhIlkVUXTC0JSlaCF4XjNL&#13;&#10;JLNPPNuyy93NOpsnbshWZiN8tR6q2t4vFcZZ4GWnl7+Xurne7TL/AL/sbXF0q7d47+6HP5/aGxj+&#13;&#10;Xib5+Tz/AJDMZjVOToT5S+q3Ve4rwoUd/uZOH5sveb23ZtY9Gy047Jy8jLr8TIna3JjLC2xFKnSs&#13;&#10;JOImp/Lyd3GPzuFi1z4ntsWi5ct1+Jb3S2Fi9XVae7RycvHU/wA6p91D0tZf0+KuKw6vTu01VPla&#13;&#10;hvjq77bXVveUpa9tWkrUpvDkmamuiu3V3a+bsrN+zkW/FsTth9Cr1WlBmBMELQkWZZVJSumBZK8L&#13;&#10;QRKWWHUoJQJgmEwySplMskFSEoWWgheOW5mglX1J55Kck1SpPLTpyS788883BCCNkzOyFtsU096p&#13;&#10;orWe3LDYbjbHTMlPO5GXocs3va8n+/7P2t1iaNdvceRuj5uV1LtTjY3lYPFV8v3eW9QanzuqLzlu&#13;&#10;cyNe+q/JU5+aST1JfBdHYxrONR3LMbHCZmdlZ9zxcqdsuBe7EAAAAAAAAAAAAAAAAAAAAAAAclic&#13;&#10;zlcDfUcnhshd4y/oe5XVnWjLN6PLDyPO7atX6PDuxth7Y+TkYl3x8aZip642f9kzSqcRjNoFtxM/&#13;&#10;ucuosdQ6MfLVpw6vTL/dg5fO7PTHmYPwfQ9I7b01eRq8e+PrH6fB62xmTx2YsqGRxV7a5GxuZd+h&#13;&#10;d2deE8sftg5W7buWa/Du7pfQbN+zk2vGx5iYlyEFIe0LrLLQVlEskFUwmAtC8FloXl50SlkUIWgh&#13;&#10;eOS8olmABaCsr+jNBEIhZZZaCF4ZYKSiObhtQakwWlcbWy+osrZ4jHUO7ubyrwcMfmyw65pvJDne&#13;&#10;tjHv5NzwseNsvDLzcTAsf3GZVEUvD+0vsrMnkuUYjZ1QqYiy56VTUV9T7fP+jk6pPTHhm9V2Wndm&#13;&#10;bdvzc/fPT0fLtb7f373+n0bdHWefu6fn+DQWz/ES6z1XXr5+vcZHiaE2Vvp7uvGaatPvQh05uvwu&#13;&#10;F0d6YsWe7a3Pm967cu1eLdnbMvYmDyN5pyelPhK3sdLTlhJxFtJwU4y/NjJ1cDRZOPZyqe7fjay9&#13;&#10;M1fUdIv+PgVTE/KfxhvHTu0rHZDcts1LTxV5+cb3aZvt8Dv9f7XM5mjXrPHj74+b69oXb3T9Q/0+&#13;&#10;pcFfyn3+nv8Ai2lJGEYb0ItK72JiY2wyCVkLwtKiUsqgtBaF4WgSSywURCyFloLQtDLBEo9V1V0w&#13;&#10;FoZZfGEskEJgEry8/NwqyllVHAam1ZpvRmKrZrVGZscJjKP9ZvavBvR+bJL1zTeSHOycbGyMu54O&#13;&#10;NEzLFzdQwtNx/wC5z6opp+9+f+1Xsx8vlOU4bZha1MHYTcNGpqbI0oRuJ4fRU+5pw8seGb1Xcab2&#13;&#10;UtW/N1HfPT0fI9f/AKkZF/bjaFHdp/7Tz90en5/g8SX19e5O8uMhkry6yF/d1ePur29uIz1J5vHN&#13;&#10;NHnjF2FFFFujw7e6HzC7du37njXpmZn1l8izzAAAAAAAAAAAAAAAAAAAAAAAAAAAAAAAAAAAAAAA&#13;&#10;AAAAAAAAAAAAAAAAAAAAAAAAAAAAAAAAAAAAAAAAAAAAAAAAAAAAAAAAAAAAAAAAAAAAAAAAAAAA&#13;&#10;AAAAAAAAAAAAAAAAAAAAAAAAAAAAAAAdvx3vKg8quas832qoT3PcnPdKYmaZ71LlrXJzSdCv05fy&#13;&#10;jHrsRzobOxqFXs33O0qlOrLv059+Vj1RNM7JbSium5HeoZVXpAJWQvC6solkIISlKRKyJXjkurKJ&#13;&#10;WQqlMLQssslAyqyPiv8AJWWMpcde3ElGXwPKtRbruTsoed29asU9641nmNaXl5v0Md7Rt/yvykWx&#13;&#10;tYdFG+5vlpMjU7lzgs7odJ7rpTdKZmNZz3ygAAAAAAAAAAAAAAAAAAAAAAAAAAGe2ubizrU7m0r1&#13;&#10;ba4pe51qM/AiqmmuO7VyWouV2qu/b3S27p3alPJuWuoqXGS/9pW1P8UrVZGmxPFjujwtfqjy834t&#13;&#10;zWN9Z5G3kurG5o3VvU7irQnaiuiu3V3a+bo7d21eo8S1O2H2KPRZaFoSJZlJSlAsLwlaBmlVlKyC&#13;&#10;EoXhIMiqPVdMJhKUunam13gtLyzU7mvyrIbvQxtpNwz/AHvmsrHwr2Tvp5NdnariYEd25vq6POOq&#13;&#10;NfZ7VE09KvW5Fjd7oY20m6P3/nN9jYNjG3083F5+rZefPdr3U9HSWY1jkcR8LYv6xp/iVr9hE8m/&#13;&#10;mA80wTCYfZaXt1Y1eOtK09Gfwt3vqXLVu9T3bjMxczJwrni407Jd/wAXqu2ud2lf7lnX/K+BH/a0&#13;&#10;9/T7lvitb4dpp/aPGyPKy+Gr5fs7hJu8ErXukiYmNsMwJgheEiWWVSUrwWgWF4TBCWaCkiUCYJhM&#13;&#10;MkqZTLJBVMJQlaCF2vNYbUdNaOlqW9Wv7J5eXucVYz9KHrzeA2GJp2Rl8Ubo6tJqWu4WncE76ukf&#13;&#10;Xo8o6w2k6m1lPPSvbnkeL3u14ixm3af3vn/a6bE0/HxI20c+rgdR1rN1Ke7cnZT0j+b2v2c1AAAA&#13;&#10;AAAAAAAAAAAAAAAAAAAAAAADuGkNeap0Ne8s05lK1pLPNvXNjU6VGp68keaPp62LlYWNm0dzIhsd&#13;&#10;O1bP0u54mHVs+70n3Pa2z7sitL6n4jHakhT0vmp+hxler7WqR82pHuPRN+2Lj87QMnG8zH30/N9N&#13;&#10;0ftjg53k5vDX8vj6e96LlmhNLLNLNvSzdKWaXvtFy5u0idsbYZJVZRLJBVMJgQtC6yzJIrUldUWg&#13;&#10;heF5RLMAC0ESv6MsFYRC6yyJ6lOjTnq1qklKlSk4ypVqTcEIQRsmZ2QtNUU096p5b2ldlFp3TnKM&#13;&#10;VoinQ1PmZe1z5Kab2pTj6flfu9HznR6f2bv5Hm5m6n5/s4HW+3WFh+RpfFV19I/X+b3hPVes9T63&#13;&#10;yU2V1Pl7rKXXyMtWbgkpw+bTk7mWHodpi4mNh2/Cxo2Q+Vahqedql7x86qZn+cnV2SwW5dinxgyn&#13;&#10;1P8AzysTM+zUr5PTUvU1c81FkwO26d1nmdOTSU6FXleP8LHXU3R+583+HkYGZpmNmcU7qurqND7X&#13;&#10;arok+FTPet9J+k+n5fc31p3WeG1HCSnb1eS5Dd6eOuuab7vznK5mnZOHO2vl1fZNE7T6XrtPdx52&#13;&#10;V9J5/v7ve7fBr3SwtKrKWVUWgtC8LQBkh1KyiF1VloLQvDLBEq+q6q6YIlalllSSyIWgBStc21nQ&#13;&#10;rXd3Xo2trb0+OuLm4qQlkkl8c00eo7tVc92jmrXXRbo8S5uiHjjar2YGndP8pw+zmhR1Rl5e1T52&#13;&#10;54YWdOPmeFV/dL5Yur0zspfv+bqG6Onr+z5vr39RcPD242jcVXX0j9fy+9+e2r9b6q15lZ8zqzN3&#13;&#10;uZvpujS5TP0KcvzackOjJL6Hd4uHjYVrwcWNkPkGo6nn6rf/ALnUKpqn+cujqrJYAAAAAAAAAAAA&#13;&#10;AAAAAAAAAAAAAAAAAAAAAAAAAAAAAAAAAAAAAAAAAAAAAAAAAAAAAAAAAAAAAAAAAAAAAAAAAAAA&#13;&#10;AAAAAAAAAAAAAAAAAAAAAAAAAAAAAAAAAAAAAAAAAAAAAAAAAAAAAAAAAAAADt+O95UHlVzVnm+1&#13;&#10;VACRaGWlWqUZt+lPuTK1UxVGyp7W7ldqe9bc7bZSnU6FftU/z2NXZmN9La2M+ivhu7pcs8Gwj7lk&#13;&#10;LwurKJZCCFkrAQsheF1ZRKyFUphaFlllKlWlQpzVa1WSjSp93UqERMzshWqqmiO9VydEy+uJJN6h&#13;&#10;iJN+f88rMy1h7d91qsjVIjhx2urm5uLyrNXuq1SvWn+UqM+mmmiO7S01dyu5V3q+bAlUAAAAAAAA&#13;&#10;AAAAAAAAAAAAAAAAAAAAAByuJzeUwlxynGXdW2n+Uk8Gb1nlds271PduPfHyb+LX37E7G79ObTsb&#13;&#10;kOLts1LJi7z84+Sm/wBrT5Gm3LfFZ3w6jD1yze4MndPybTkmlnklnkm35J+4na7ZMbpb+J2xthYS&#13;&#10;zKSlKBYXhK0DMrKVkCULQkWZFVJcbl83i8Fa8syt5RtKPgb/AHU3qva1ZuXqu7beWRlWMW34mROy&#13;&#10;Hn/VO1nJZLjLTAS1MVZfnfy03+xvMbTLdvjv75cjn9oL97y8TdHzaimmmnmmnnmmnnnm6c8zaRER&#13;&#10;GyHPTMzO2VRADkcR8LYv6xp/iVr9hE8m/mA80wTCYWSsmBJLnMZnL7Fx3aU/G2/hWtbufs8TEv4t&#13;&#10;q/vnm2mn61mafPdp309J/m5sfF56wykJZJJ+IuvzWr/L42nv4t2xvq5O60/V8PUY2W91XRzkGK20&#13;&#10;JFmSVWUsiYFoC8cloIlLKoJQJgmEwySplMskFSHXdR6rwOlbXlWbv6VrvS9otpelUn9WR74+Lfya&#13;&#10;u7Zhi5moYmBb8TKnY8vay21Z3PcbZYLjMDi5uhxlOp2+f0zeD910mJo9ixx3t8/Jwupdp8vL8rE4&#13;&#10;afm0rHpR3pulNM27mJmZnbKAAAAAAAAAAAAAAAAAAAAAAAAAAAAAAAbc2f7aNY6BmpWtvc+zGBk7&#13;&#10;rB5OpGMsIfRzdcn2c3kavO0jEzuKrdV1dDpHabUtI8uidtHSfp0e5Nn+2HR20CSnb2N57G5vd7Zg&#13;&#10;clPCWp9yPVPD0c/kg43O0rLwZ71e+nq+o6T2j03V47tqdlfSef7tswapv4TAheF1lmSVWUrqiyF4&#13;&#10;ZJOsSygAtBEr+jLBWEQ1JtG216L2cU6lvfXfsrntztWn8ZPCap/3k3VT+3n8kW2wNIy8+e9Rup6u&#13;&#10;f1ntPpmjR3Ls7a+kfXo8BbRttetdo9Spb3937F4Hf7Tp/GTxlp/95HrqR9PN5IO3wNIxMCO9Rvq6&#13;&#10;vkms9p9T1qe5dnZR0jl7+rULaOdAAbl2KfGDKfU/88rEzPs1K+T01L1NXKiyYErITLNNLNLNL0Zp&#13;&#10;Zt6WaUmImNkrU1VUVd+jm2hpvabksduWualqZazl6Mtx8tL/AL/t5/K0Obolm75mLun5Po2g/wBQ&#13;&#10;szD/ANPrHFT19Y/X8/vb0xOYxmbt+VYu8pXVPuZ9zupfWl64OXyMe9jV9y/GyX13T9TwdVsf3OBV&#13;&#10;Ex/OfRy7GZy8FoXhaHWSSyQVlEc1lVloLQtDLBEo9V1V0wQtDLL1hLILQ8/bU+yO0Fs0hcY+S4/p&#13;&#10;Nqil0PYHEV4drm+mq9VP0c83mt5pugZuoeZO6nrP0chr3bTSdE8mOK50j6z6fn9z84Npe27Xu1Kv&#13;&#10;PJncnyTCS1N+203i+GS3l9aHhzeWbh+x3+n6PhabG2zHF1nm+L632o1bXq9mXOynpHL9/e1E2jng&#13;&#10;AAAAAAAAAAAAAAAAAAAAAAAAAAAAAAAAAAAAAAAAAAAAAAAAAAAAAAAAAAAAAAAAAAAAAAAAAAAA&#13;&#10;AAAAAAAAAAAAAAAAAAAAAAAAAAAAAAAAAAAAAAAAAAAAAAAAAAAAAAAAAAAAAAAAAAAAAAAAAHb8&#13;&#10;d7yoPKr2lZ5vtVQAkXhKErBL7be7rW/cdKn+TnUrtU183tYy7tjdHJz1te0bjzKn5OdiV2qqObeY&#13;&#10;+XZv7qeb73iyZXQhZZdILIXjkurKsrIQlMLQ6rl9W2GP3qNr7euvo+5gy7WNXXvq5MHI1C1Z4aN8&#13;&#10;taZHL3+Vqb95X3pfAoydzKz7dqi3GylpL2RdyJ23HGPR4AAAAAAAAAAAAAAAAAAAAAAAAAAAAAAA&#13;&#10;AAAO16e1lmtOTSyWtfj7Lw8fdc8n/wCaxr+JZv76ubPw9SycKdlvl0b605rvCag4ujxvIMh+Y3U/&#13;&#10;4PnNLkYd6xv5w63C1XFzOGN1XR3pgy2iUCwvCVoGZWUrIEoXhSrWpW9OevXq06NGl06lWrPwSwTE&#13;&#10;TVPdhFVVNFPer5NO6o2t2trxlnpuny24/wC0q/ucPV+c2uNpVVXHkcnM53aC3b8vC3z1aHyWUyGX&#13;&#10;up7zJXda8uZ/lK07d27du1T3LfJyl6/eyK/EvTtl8C7yAAAcjiPhbF/WNP8AErX7CJ5N/MB5kCEw&#13;&#10;ussmBJLIqoCYmaZ2w7bitWXdpu0b7evbf8p8pD/c19/AoucVrdLqNN7TX8fys3ijr6/u2HZX9nkK&#13;&#10;XG2leSrJ4fkae5auWqu7cdxi5mNm2/Fxp2w5GXqeMsldaBYXhMOtEpZoKCUCYJhMMF7kLLF2tW9y&#13;&#10;N3b2VpRl7bcXNXdlgvTRXcq7lvmpeu2rFvxb07Ied9Y7dfdbDRtHzJs3e0v8On/u/Y3uJov/ADy/&#13;&#10;g47Ue1WzytN+M/SP1edL/IX2Uuqt9kbu4vbuvN224uau9NFv6LdFunuW+Tjbt67fueLenbL41nmA&#13;&#10;AAAAAAAAAAAAAAAAAAAAAAAAAAAAAAAAtJPPTnkqU55qdSnNvyTyTcEYR8ZMRMbJTEzTO2HpTZ52&#13;&#10;SWpNN8RjdWSVdT4eTtfK5p/bVOHrR90+9z+c57P7P4+R5mLun5O10ftpm4Xk6hxU/P8Af3/F7Y0l&#13;&#10;rjTGuLHl+m8tb38kvvi27mrT8k8keeDj8rDycOvuZEbH07TtUwdUteLhVbfzj8YdvY7ZLyR5+DgR&#13;&#10;KWRUWgqvC8olmAB1rVWstNaJxs2U1NlrbGW3yMtWbhnqR+bTk7qaL3xsTIzLnh48bZYmfqeFpdjx&#13;&#10;86qIj8/weG9pPZO6i1HyjF6Kkr6Yw03a5sjv+26kPWh7n93pec7LTuzljH83M31fL93yrWu3GZme&#13;&#10;RpnDT19Z/T3fF5cqVKlWpPVqzz1KtSfjKlSpNwxjF0sRERshwszNU96rmoIAAAbl2KfGDKfU/wDP&#13;&#10;KxMz7NSvk9Nw6mrlRJAldACYIkchYX97jLiS7x91Ws7mn3NajN/zwweF6zav0eHejbDMwc/N02//&#13;&#10;AHODVNNX8+Ldem9qVvX4u01FTlta3cS5K3k6EfXl8H+Hoczm6FXR5mHvjo+t6D/UTGydmNrfDV1j&#13;&#10;l7+n5fg29QrUbilTr29WlXoVZOMo1qM+9LNBoZpqonu1830y1cou2/EtTtiWaCJXllgrKI3LKrLQ&#13;&#10;WhaGWCJR6rqrpgiVodC17tS0TszsOW6rzFG1rVJOMssTbdO4repT/wA+58rPwdNzNQr7mNHv9Gn1&#13;&#10;jXtM0S14ufVsnp6z+EfyH52bU+yo1trnlOK03xujdNVO1TU7K49s1ZfpKvg+rJ+2Z3mm9msPD83I&#13;&#10;4qvk+Oa9291TVP8AT4XBR93Ofxn9Pm8uRjwxdI4RAAAAAAAAAAAAAAAAAAAAAAAAAAAAAAAAAAAA&#13;&#10;AAAAAAAAAAAAAAAAAAAAAAAAAAAAAAAAAAAAAAAAAAAAAAAAAAAAAAAAAAAAAAAAAAAAAAAAAAAA&#13;&#10;AAAAAAAAAAAAAAAAAAAAAAAAAAAAAAAAAAAAAAAAO3473lQeVXtKzzfaqgBItCULLAulSUhy5OTt&#13;&#10;snVpdGt26mx7mPTVvobHH1G5b4b2+HYaFelcS71KfeYlVFVE7Km4tXbd6nvW2dD3SELIXhdWUS4n&#13;&#10;KZ3H4mX2xV36/gW1LunrbsXLvs8mLfyrWPHHzazy2pshlN6lvcktPzei2NrGt2t/q0uRm3b/AAxu&#13;&#10;h1xkMMAAAAAAAAAAAAAAAAAAAAAAAAAAAAAAAAAAAAABsnTW0rL4bi7bI/8AFrD6Wftkv3mvyNPt&#13;&#10;XuKjdLdYWt5GNwXt9Pzb6wepMPqGjxuMu+Mn+VtanNUk+60l7Hu2J2XHWYubjZlPesS594M2Flhl&#13;&#10;lVlKyB0LU+0PCac4y3kn9k8n+ZWtTufXmZuPgXsji5Q1edrOLhcEb6ujzzqLWGb1NV/4hc7lr8lj&#13;&#10;7fo05W9x8Wzjxwc3HZuo5WdV507uno6uyWAAAAAA5HEfC2L+saf4la/YRPJv5gPMgQmF1llpUSiV&#13;&#10;0KgAM1vc17SrLXtqs9GrJ3M9NSuii5T3a+T3x8m/i3fGx52S2DidZU59yjlZeKn/ADulL0fvQajI&#13;&#10;06qOKw7XTu09u55Wobp6+jvVOpTqyS1aU8lWnPL0KlObh4Wt2TE92XWUV0V09+jfDLAekLQ60TyW&#13;&#10;ZYdSgR6MA5b5ab1htlweB42zwnF53KS9DfpVO0SemfwvutviaTevcd7dDm9R7S4uJ5eLxVfJ5i1H&#13;&#10;qzPaquuVZq/q3O7N2i2l6NOT1ZHR2MazjU92zDhs3UMvPueJkztdce7DAAAAAAAAAAAAAAAAAAAA&#13;&#10;AAAAAAAAAAAAAAAAAclicxlMFfUMnhshd4zIW83abuyrxlmh+zveR53bVu9R4d2NsPbHyb+Jd8fG&#13;&#10;mYqjo9f7POyhlm4jF7RLbdj7nLqTG0P31aUP4yf3XLZ3ZzZ5mB8H0bR+3cfYazHvj6x+nwev8Tlc&#13;&#10;Zm7Khk8Rf2mTsLiXeoXdlXhPLH7YOVu27lmvw7sbJfRbGRYyrXj48xNM9HKPJ7LQVXjkvL1iVLu8&#13;&#10;tLC2r3t9c29lZ21Pjrm6u60JJJJfHNNHqWpoqrq7lHNS5ct2qPFuzsiHknaR2UmOx/KMVs9oSZW9&#13;&#10;9yn1De0+0yfo5Ouf0x6PrOo0/s3cuebnbo6Pnutdu7Nn/T6PvnrPL3df5zeKM9qLOaoyNbLagyl5&#13;&#10;lsjX7u5vKvD9kvzZfJDmdfYsWca34ViNkPmWXmZWfe/uMyqZqcM9WMAAAAA3LsU59QZT6n/nlYmZ&#13;&#10;9mpXyem4dTVyokgSugBMOskZXmlIOw4HVGZ05V3sdddomm361jX6VKb7v+nOxcrAxsyPO59W+0Xt&#13;&#10;LquhV/6Orh6Ty/b3N+aa2gYbUEadtW/4Xk5+jLZ3NToz+pP3/wCLlM3ScnD4430vtGg9tNK1vZZq&#13;&#10;4bnSfpPr+f3NgwaiXXQshZaC0LwywRKris7qDCaYxlfMahytjh8Zbe7Xl/cbsvo8sfIvZsXsm54V&#13;&#10;iNsvHKzMXBsf3OZVEUx1eEtqXZhXNxynD7LrWa0o+5T6rylv04/oaUe59M/92DtdN7KU0+bqXw/W&#13;&#10;XyrXf6j3KtuNoUbI/wC0/SP1+DxBlMrk83f3OUzGQvMpkrypxt1fX9xGeeaPlmi7G3at2aPDtRsh&#13;&#10;8uv5F/KuzfyZmap9ZfAu8gAAAAAAAAAAAAAAAAAAAAAAAAAAAAAAAAAAAAAAAAAAAAAAAAAAAAAA&#13;&#10;AAAAAAAAAAAAAAAAAAAAAAAAAAAAAAAAAAAAAAAAAAAAAAAAAAAAAAAAAAAAAAAAAAAAAAAAAAAA&#13;&#10;AAAAAAAAAAAAAAAAAAAAAAHb8d7yoPKr2lZ5vtVQAkWhKFlhErpVlIgBeSpPSm36c25MiaYqjZUv&#13;&#10;Rcrt1d6jm5y1y/gXX/46Ri148xvobjH1Kmrhvublmln6Uk29Kx5iY3S2tMxVG2lgu721sKXH3deS&#13;&#10;jTTTRVXOyguXbdmnv3OTX2V1jc196hjZeS0fzjw2baxKaeK402RqVdfDY3Q6XNNNPNNPPNvzsyIi&#13;&#10;N0NZMzM7ZVEAAAAAAAAAAAAAAAAAAAOfw2mstnJvadDdofndx0ZHjdyLVn2+bLxsHIy58rk+LJ4j&#13;&#10;IYivyfIW09CfwJ/BmWt3bd2O9Q8r+Pexq+5ehxr0eIAAAAAAAAAAAAAAAAADPbXNxZ1qdza16ttc&#13;&#10;Uvc61CpuzIqppqju1clqK67dXft7pbj01tYq0uLtNSUuPp/9p20nS+/K1GRpcTxY7pcHtBVT5eby&#13;&#10;6t22GQscnb07vH3VG7tqnytGdqaqK7c9yvm6i1etX6PEszth8mb1JiNOW/H5W7kpfkraTnqT/dWt&#13;&#10;Y93Iq2WnjlZuPh0d+/LQGp9puYzXGWuN38Rjvop+2z+tM3mNp1qzxXN8uRztcycny7G6n5tZNg0g&#13;&#10;AAAAAADkcR8LYv6xp/iVr9hE8m/mA8yBCYXWWWlJRK6qoAACYIWhy+Ny1/i5960q7snh0KnPJM8b&#13;&#10;2Pavxsr5tjg6rmadVtx53dPRsnE6nscju0avtO7m+Sqz803qzNNkYV2zxRvh3uma/hZ/l1bquk/S&#13;&#10;XZodbClvnStWbRNOaQkmp3tzyvJbva8VZc8/3vm/aysXAyMqdtHLq1WoaxhadGy7O2rpDy1q/abq&#13;&#10;PVsalvUrexuJm/6rsp+aPrzeE6XF07HxeKN89XCajrmbqHBO6npH1a7Z7TAAAAAAAAAAAAAAAAAA&#13;&#10;AJhCM0YSyw3ppg57obXx2xTaDksJVzdLES0JZZeMt8beVtyvUl8cskf5uDyNZc1fBt3vBmf0dBZ7&#13;&#10;Maxfxf7qmn3estX3VrdWNxWtL23r2l1bz8XXtrmlGWaWPijCPU2VNVNdPeo5NFct12q/Du7pfOlQ&#13;&#10;AAAAAAAAAAAAAAAAAB3DR+vNVaEvuXaay1ey35vbNnN0qNXyT0480fT1sXLwsbNo7mRDY6dq2fpV&#13;&#10;3xcKrZ+U+57f2d9knpfU/EY3VUtLSuan7Xx9Wpw2tSPknj3Hom/vONz+z+Tj+ZjcVPzfUdG7a4Od&#13;&#10;5OfwVfL9vf8AF6Vkmknllnkmlnknl35J5JuHhc9O2J2S7imYmNsNI7Rtvej9A8fYW9SXUeo6fQ9i&#13;&#10;cfW6NOb6Wp1S+jnm8jcafomXm8dW6nr+jlta7W6bpPk0cVfSPrP8l4P17tU1jtFud/PZGaTHyVN+&#13;&#10;1wlj0KEn3fCj5ZuGLtsLTcTAp2WI39fV8n1bXtS1mvblzw9I5fz8WuWe0wAAAAAADcuxT4wZT6n/&#13;&#10;AJ5WJmfZqV8npqDVyosQJXQAmHWSMsHmlIC8IOtI2LpnaNmMHxdre72WxsvQ4q4qdsk9Sf8Ayj+5&#13;&#10;pc7RcfJ8yzuq+Tu9A7ealpUxYzuO384/CfpPyb9wWpcPqKhx2MupZ6ksu9Xs6vRqSetL/n1OTysP&#13;&#10;Iw6+7fh9m0jXNM1uz42n1besesfjH8hzs9SnSpz1atSSlSpycZUq1JuCEIMeImd0NvNUUU96rk8n&#13;&#10;7UOyx0rpXlGJ0NToavzsna5r/jPadKb14e6/d5vOdNp3ZjJyfNzOGn5/s+fa7/UDAwPI0vjr6+kf&#13;&#10;r7vi/PnWm0DV20HJeymrM1dZStL72t5pt2lSh82nTh0ZXc4mDi4Nvw8WNj5Dqer6jq9/x9QqmZ+U&#13;&#10;fhDprLa0AAAAAAAAAAAAAAAAAABzentN57VmVtsJprEX+by137hY463jPNGHfjHxSw78Y80HjfyL&#13;&#10;GLa8bImIhlYeFl6hkRi4VM1VT6Q3HrzsZ9rWz3CW2oMvgqWQxs9rynJ1MBc8fG1j82tCEObyzS70&#13;&#10;nnNVhdodLzr3gWp2T9+7b+H82uk1bsR2h0fFjMyKdtOzfs37Px/Xl97QLduRAAAAAAAAAAAAAAAA&#13;&#10;AAAAAAAAAAAAAAAAAAAAAAAAAAAAAAAAAAAAAAAAAAAAAAAAAAAAAAAAAAAAAAAAAAAAAAAAAAAA&#13;&#10;AAAAAAAAAAAAAAAAAAAAAAAAAAAAAAAAAAAAAAAAAdvx3vKg8qvaVnm+1VACRaEoWWBdKkpEAAAm&#13;&#10;Hw3ecr4ubirWbts/z+5R4VNzfUybWRdsT5bqN1d3N7V4+6rT16vnvammmiNlLzuXK7tXeuPnWUAA&#13;&#10;AAAAAAAAAAAAAAAAAfbYY69ydfk1hbVLmr9GpXcot096t62rN2/X3LUbZbawWz61tdy4zM3La/5p&#13;&#10;J7nD/c1d/Pqq4bPJ0GJo9u3x5O+Wx6cklOSSnTk4uSTuJJGBt2ztlu6YimNlKl3ZWmQoTW17b0rm&#13;&#10;hP8AJ1U011UVd6jmpdtW7tPcub4anz+zmtR37nBT8op/mFbuvutnYz4nhvOfy9Hqp48Xl0awq0qt&#13;&#10;CpPRrU6lGrT90pVZOBsYmJjbDR1U1UT3aubGlAAAAAAAAAAAAAAAAAADlMVmsrhK/KcVfV7Or4fF&#13;&#10;9953LNq9HduQ98fKyMWvv487JfJd3l1f3FS6vbitdXNX3StXqby1NFNFPdo5PO5cuXa/Eu75fMso&#13;&#10;AAAAAAAA5HEfC2L+saf4la/YRPJv5gPMgQmF1lloEoldVUAABaCF45MkorKUoa7ze1XUPFXGIwt/&#13;&#10;VtbGXtPLflY+pN4ME06djVV+LXG9ubetanbxv7amqdnz+LU8889SeapUnmqVJ5t+eeebrbCIiI2Q&#13;&#10;1kzNU7alRAAAAAAAAAAAAAAAAAAADYmitmGqtc1JKmOtOSYrf3a2Zv8AhlpQ9X58fQwMzUcbDjZc&#13;&#10;59G40zQs/VJ22Y2U9Z5fu9kaG2RaV0TCldU6Hsvm5O6zF/ThGMsfo5OqT+Plcpmapk5nDO6no+ka&#13;&#10;X2ewNM44319Z+nRtWDWOhjk6XrHZ1pfXNvGnmrHdvZJNy2y1nwS1pPvd+HkjwsrEz8nCq22Z3dGp&#13;&#10;1LR8HVKNmTG/r6vGmvdi2qdGcde29ObPYGTp+yVjR6UkPpKfg+nng63B1fGzOCrdU+b6t2Zz9M82&#13;&#10;jio6x9YadbZzgAAAAAAAAAAAAAAAAAADumP2i64xWCuNM47U+WtMJc93Y0rnqh82SbupJY9+EsYc&#13;&#10;LErwMO7e/uLlMd5s7Os6pj4n9jZrmKJ9P5ydLZbWAAAAAAAAANy7FPjBlPqb+eViZn2fvUr5PTcO&#13;&#10;pq55qJTAlZABAGaDzSkBeOSEpEwRKJcdmtS0tIY241DUrV6E2P6VCa0q7s8Z480JZYo8CnJ8mrfE&#13;&#10;vfFyMjFvRfxZmKo9YeZNoO3HaFtGo8gzOYqW2Fk/6mx3a6c/lq7vdx9PN5IMrC0fAwKvEsRvdBqf&#13;&#10;afW9Xsxj5tXD0jdt/HY1A2jQAAAAAAAAAAAAAAAAAAAL06dSrUkpUpJ6lWpPCnTp05eGMYx6oQgT&#13;&#10;MRG2UxE1T3aeb2Rsj7DrWOsuS5nXk9xorTtTgqy2E9L29Wl8kkeal6Z+fze+5LVO1eJieTg8VXy/&#13;&#10;f+b30js9/TjUtS2ZOrcFHT/lP6e/4P0r0Hs20Xs1xUMRo7BWmKozcHK7rd3q1aMPCqVI9KaP7od6&#13;&#10;EHz/ADdQy9QueLlztl9t0nRNM0Wx/b6bTER85/GXfYeWHNFgy2svJe1/sRtC7QeVZjS0KOiNVVeG&#13;&#10;rNVsbf2rWm+kow7mMfnScHXwxhM6bSu1Obg+Vk8VPz+L572i/p7pWr7cnB4Ln3cp/GPrHzfmNtF2&#13;&#10;Ua62WZP2O1jhK9lJVnjJY5Wh07av+jq9UfRzTQ78IPo2BqeFqVvxMSfd6vh+s6Bqug3/AAdRp2dJ&#13;&#10;9J/Cf5LXLPaYAAAAAAAAAAAAAAAAAAAAAAAAAAAAAAAAAAAAAAAAAAAAAAAAAAAAAAAAAAAAAAAA&#13;&#10;AAAAAAAAAAAAAAAAAAAAAAAAAAAAAAAAAAAAAAAAAAAAAAAAAAAAAAAAAAAAAAAAAAB2/He8qDyq&#13;&#10;9pWeb7VUAJFoShZYF0qSkQAACYdOy/v+r9160clnGLAAAAAAAAAAAAAAAAAAC9OnUqzy06Uk9SpP&#13;&#10;3FOmTMRG2UxE1TspbGwWz65udy4zM/I6H5pT7uP+1r7+fTTw2ebcYukV18eTuhtqwx9ljaEttY29&#13;&#10;O2o/RtVcuV3Ku9W6GzZt2aO5a5PsUeqyYWhkJJXVIcHmtN4rPU929odu+Su6PNPK9rORdsTtoY2T&#13;&#10;hY+VTsu82lc/onK4Tfr05eX2H5zQk7n1pW4sZlq9wzulzOXpeRjcVO+HTWW1oAAAAAAAAAAAAAAA&#13;&#10;AAAAAAAAAAAADkcR8LYv6xp/iVr9hE8m/mA8yAmF1lkwJRLIqqAAAmCF4ZoJVliuPe9f9DMmOaHm&#13;&#10;ZsHqAAAAAAAAAAAAAAAAAAA53T+mc7qm+lx+BxtxkLj5TipeCWSHjnm6pYel438izjUeJfnZDKw8&#13;&#10;HKz7vg4kbZetdCbAMNiOJyGrZ6WdyMvTlx1P3vJHy9+p9vBDyOXzdcvXfLxd0fN9C0rsjjY3nahx&#13;&#10;VdPT93oqlSp0adOjRpyUqVKTi6VKlJwQhDxQaGZmZ2y7Gmmmmnu08mQSmCJWjkywUk9V0Qs0Zr3Y&#13;&#10;RprVXHZDCwp6czk/T4y2pdoqTefT70fLL+9vMLWsjG4Lu+ly2q9lMLUPNxuGv5fB421bofU2ibzk&#13;&#10;mfx1S3lnm3ba+pdKjU9Sf/LrdXi5mPmUd6xL5tqGl52l3PDy42ff6S6kymvAAAAAAAAAAAAAAAAA&#13;&#10;AAAAAAAAAAAbl2KfGDKfU/8APKxMz7NSvk9Nw6mrlRJAldACZesnkMrzSkBeEJSJgiUS1Ntqj/8A&#13;&#10;qdT+uaX4ZmTh/bLW+bya2j2AAAAAAAAAAAAAAAAAAAb02U9j1tC2sVaN1jLD2G01Gft2qMxTjLS4&#13;&#10;O/xUvdVY+rzcPXGDTanruBpkd25O2rpH83Oq0DsfrHaCrxLEd23/ANp5e7q/T3ZN2OuzzZRToXth&#13;&#10;ZezuqJZO26ozNKE1SEe/xUvc0oejpeOaL5xqmv5+pz3K91PSPr1fcez/AGN0fs/HiWo71z/tP06f&#13;&#10;n97fjSQ65aCy0MkFJJWQhxmaweG1JjLrDZ/F2OYxV7T4u6x+RtoVJJoeiP8AzB6Wb17HueNYmYl5&#13;&#10;ZOLjZticbLiJpn0l+e+1/sJJocqzuyG63oc9apovLXXP6KFab8M/97vO70rtj/6dV+MfWP0+D5B2&#13;&#10;j/phMbcrs7P/ANZ+k/Sfi/PjMYXL6eyV1h87jL7EZWyqcVd4/I20adSWPlli7q1etX7fi2ZiYfIM&#13;&#10;nGyMO9ONlRMVR6S4x6PAAAAAAAAAAAAAAAAAAAAAAAAAAAAAAAAAAAAAAAAAAAAAAAAAAAAAAAAA&#13;&#10;AAAAAAAAAAAAAAAAAAAAAAAAAAAAAAAAAAAAAAAAAAAAAAAAAAAAAAAAAAAAAAAAAAAAAAAAB2/H&#13;&#10;e8qDyq9pWeb7VUAJFoShZYF0qSkQAACYdOzHv+r9160clnGLAAAAAAAAAAAAAAAAADtmD0fk8xuV&#13;&#10;p5eRWX5zXk6/VY17Kt2t0c2wxdOv5PFO6G4MNpzF4ST2pQ3q/h3dbu2qvX7l6eJ0eNh2MWPL5uws&#13;&#10;ZkrIWgErJhaFySWRCIWQuA6Jn9B4zLb9xZf8NvvopOhN91m2M65a4a98NVl6TYyOO1ulpfL4LJ4O&#13;&#10;txWQtuL/ACVeTuJm3tXrd6NttzORi38Wru3ocQ9WOAAAAAAAAAAAAAAAAAAAAAAAAAA5HEfC2L+s&#13;&#10;af4la/YRPJv5gPNMEwmFkrLSkoldVUAABMELwyyissVz73uP0My0c0PM7YPUAAAAAAAAAAAAAAAA&#13;&#10;Bntra5vK9K1s7etdXVefi6Fvb0ozTTR8UIQ60VVU0U96vktRbru1+Hb3y9IaG7H2+veJyGtK0+Ot&#13;&#10;e7kwtpUhGrN683VL6IcMfQ5/N12ijy8PfPV2ml9kLt3ztT3R09XqvDYPEaesaeNwuPtsbZ0vkban&#13;&#10;wcPlmj34+WLmb167fr8S9O2X0DGxcfDteBjREQ5iXv8ANwvJkMoJBaCF4ZIKSr6rohdaC6YfLf43&#13;&#10;H5ezrY7KWVtkLG4l3a1rd0YTSx/aUXK7VfiWt0vO/Ys5Fvwb8RMS8ra+7HCMOPyegq3DD3SfTt9W&#13;&#10;/dSqR/hN/edLg9oP/XnfFwWrdjJ+30n4T9J/X4vKmQx1/ibyvj8nZ3NhfW0+5XtbujGWaX7Iumt3&#13;&#10;KLtHiW98OBvWbuPc8G/ExMPiXeYAAAAAAAAAAAAAAAAAAAAAAAAADcuxT4wZT6n/AJ5WJmfZqV8n&#13;&#10;pqHU1cqLECV0AJh1okZlEgC8ISkTBEolqbbX8TqX1zT/AAzsnD+29y1vm8mto9gAAAAAAAAAAAAA&#13;&#10;AAAHddD7PNY7RsrLiNH4O8y9zDg5TWpy7tKlLHwqlSPRkh6Y8/lYmZn4mBb8XLnZDZ6Xo+pazkf2&#13;&#10;+nUzM/KPxn0fpDsk7DrSWkuS5naBUt9Z5+TgqyYzi48ipTerHnq/e4JfN77gNU7V5WV5WDw0/P8A&#13;&#10;Z9o7Pf040/T9mTq/HX0/4x+vv3fc9m0aVKjTp0KNOnSo0pIUqVKlJwQhCHNCEIORqmZnvS+l0000&#13;&#10;U92jk+iHjUlK0CFloLJhklVlMrKoWgheEw6/EJa62j7I9B7V8ZCw1jhKN3WpU4yWGZte13ND9HU6&#13;&#10;+DzY8Mse/CLYafqmbplzv4k+70aTWuz2la/Y8HUads+k+sfhP8h+YG2HsR9e7OeVZnTctXW+kqXD&#13;&#10;Vmusfbe2aEv0tGHPGEPnScMObhjCV9H0rtRhZ/lZHDX8vdL4Z2j/AKe6to23JwuO393OPxj6x8nk&#13;&#10;t075+AAAAAAAAAAAAAAAAAAAAAAAAAAAAAAAAAAAAAAAAAAAAAAAAAAAAAAAAAAAAAAAAAAAAAAA&#13;&#10;AAAAAAAAAAAAAAAAAAAAAAAAAAAAAAAAAAAAAAAAAAAAAAAAAAAAAAAAA7fjveVB5Ve0rPN9qqAE&#13;&#10;i0JQssC6VEiAAATDp2Y9/wBX7r1o9lZxiwAAAAAAAAAAAAAAA5bFYTJZmrxdjb78vylefuJXncvW&#13;&#10;7Uba3vYxr2TVstNt4TRONxm5Xu/+IXn0snQl+61d7LuXN1O6HQ4umWbHFc3y7qxGzhdErei6soXV&#13;&#10;WgErJhaGQkldVELC4ACK9rb3lGpb3dGncUKvulGvJwppqqonvU81a6KLlPcucmptQbNO7utPz/8A&#13;&#10;7tuJ/wAEzZ2NQ/432gy9F/54nwamuLa4tK09vdUatvXpe6Uq0nA2lNVNUd6nk5+uiu3V3K+bAlUA&#13;&#10;AAAAAAAAAAAAAAAAAAAAAAByOH+F8X9Y0vxK1+wieTfzAeaYJhMLJWTAlEsiqoAACYIXhmglVhuf&#13;&#10;e9x+hmTHNDzO2D1AAAAAAAAAAAAAAAAbf0Rsa1Nq3ib27k9gcJP0+W3tLpzw+jp9/wBMeCDV5mrY&#13;&#10;+LwUb6nRaX2bztQ825w0dZ+kPX+jtn+mdFUISYewl5ZPJuXGVuulWn+93oeSHBByuXnZGZVtuzuf&#13;&#10;RdO0jB0yjZjRv6+ru7CbNZD0XlhwxBlBILQRK0MkFJPVdELLQXWhkhFSSWSCqYdQ1doPTGuLTkuo&#13;&#10;MdTr1JJd21yFHo1qfqz/AOXPBl4mbk4dfesS1+o6Tg6pb8PLjf19YeMNf7B9T6S4/IYeFTUmCk6f&#13;&#10;H2tHt1OHn0+/6Zf3Ovwdax8rgu7qnzXV+yedp3nY/FR84/GGim5coAAAAAAAAAAAAAAAAAAAAAAA&#13;&#10;AA3LsU+MGU+p/wCeViZn2alfJ6ah1NXKiyYErIATDrJGXreaUgLxyQlImCJRLU22v4nUvrmn+Gdk&#13;&#10;4f23uWt83k1tHsAAAAAAAAAAAAAAA+7G4zI5m+tsXiLC8yeSvavE2lhYW01SpPN4pZYc8VLly3Zo&#13;&#10;8S7OyHrYsXsm7FjHiZqn0h7t2S9hdfX3Js1tWup8dax4KsmksVcQjVmh4q1WHNJ6JeGPnSuK1Ttd&#13;&#10;RR5Omb56z9IfVuz/APTS7c2ZWvzsj/rHP3z6e74w/QvTemdP6RxVvhNM4exwmKtvcrPH0N2Xh8ce&#13;&#10;/NN44x54+Nwt/Jv5V3xsiZmX17CwsPT7H9rg0xTTHRzzyZi0qsr+jLBVELELLQWWhklVklZVCyF4&#13;&#10;Wl6/FwCWaEeEEhDy/th7FPZ9tQ5VlsdSk0bq+rw1PZnFW0OKrTfT0eaE3rQ3ZvHGPU6LSu02dpvl&#13;&#10;XOKjpP0lxHaPsDpGu7cixwXOscp/GPrzflvtQ2KbQdkl9G31Xh5/Y2rW4qw1FjuGpa1vVqcHRm82&#13;&#10;bdm8j6TpusYOqUd7Fnf09XwjXezGr9nrvc1Cnh9JjlPv+k72p2zc+AAAAAAAAAAAAAAAAAAAAAAA&#13;&#10;AAAAAAAAAAAAAAAAAAAAAAAAAAAAAAAAAAAAAAAAAAAAAAAAAAAAAAAAAAAAAAAAAAAAAAAAAAAA&#13;&#10;AAAAAAAAAAAAAAAAAAAAAAAAAAA7fjveVB5Ve0rPN9qqAEi8felCVglZKkrCAAATDp2Y9/1fuvWj&#13;&#10;2VnGLAAAAAAAAAAAAADPbWtxeVpbe1o1LitP8nSRVVTRHeqXot13Ku5b5tm4TQMku5cZqfjJvzGh&#13;&#10;P+KZrb2dPs2W6xtJiOPJ+DZdChRtqUlG3pU6NGn3FOlJwNfNVVU96puqKaaKe7RyZxcEwuiV11VV&#13;&#10;1VoBKyYWhdMplkVVhZC4ADLKC4OHzGAxedo8TkbbjJvkriTmnlelq/cszttvDIxLGXT3b0NJah0B&#13;&#10;lcPv3Fl/xOw+fSk6cvrStxYzrV3hr3S5nM0i/jcdvfS6EzWpAAAAAAAAAAAAAAAAAAAAAAAclhvh&#13;&#10;fFfWVL8atfsInk36wHmQITC6yy0ESiV0KgAALQQvG5lglWWG5973H6GZMc0PM7YPUAAAAAAAAAAA&#13;&#10;AAB3HSehNS6zuOKwthNNbyT7lxkrno0ZPTN/lBiZWbj4lO29O9sdP0rN1Kvu40buvo9caI2Maa0r&#13;&#10;xN7kJZc/mpOnyq8o9rkj5lP/ADjwx9Dls3V8jJ4Le6l9D0rs1hYHm3uKr5e6G5Wqh0rJKSLqpWQu&#13;&#10;vL1iWWHVAEgtBC0MkFJR6rohdaC8rUskqskskFEwkWZIcKy3pvaZ2gbD9K614+/tJJdP5+p0/ZGx&#13;&#10;o9CpN9LT6o+mHBFtcHWcnD4Kt9Ll9X7L4Gp+bb4a+sfWHifWmznVWg7nis5j5uRz1Ny1y1p06FT0&#13;&#10;Td6PkjwRdfiZ+Nm07bM7+j5nqejZ+lV93Kjd19HRWa1QAAAAAAAAAAAAAAAAAAAAAADcuxT4wZT6&#13;&#10;n/nlYmZ9mrXyempepq5eaxAldACYc8SRlhzQUlKUAvTyQlImCJRLU22v4nUvrqn+Gdk4f23uWt83&#13;&#10;k1tHsAAAAAAAAAAAAAA9R7JuxW13tD5Nls5JU0ZparwVeXZK39sVpfoqPNHgj86bghz8285vU+0u&#13;&#10;FgeVZ4qvl8Xddn+wWq6xsyMrgt9Z5z+EfWfm/SrZxsh0JssseS6Uw1OleVacKd9nL3tlzW9ep4vN&#13;&#10;l4JfI+fahqubqVfeyZ3dPR9s0Xs7pOg2vDwKd/rM859/8htGVrJb2WSCIIWWWWgrK/oywVlHqsiF&#13;&#10;loLphkgrKZWVQtBC8LQhwxEs0OoEhCyF3x5DF47NWNzi8tYWeTxt7SjQvbDIW0tSnPLHvTSzc0Vq&#13;&#10;LtyzX4tqdkvO9Ys5NqbGRETTPpL+cl99fjIAAAAAAAAAAAAAAAAAAAAAAAAAAAAAAAAAAAAAAAAA&#13;&#10;AAAAAAAAAAAAAAAAAAAAAAAAAAAAAAAAAAAAAAAAAAAAAAAAAAAAAAAAAAAAAAAAAAAAAAAAAAAA&#13;&#10;AAAAAAAAB2/He8qDyq9pWeb7VUAJFoShZYRK6VZSIAABMOnZj3/V+69aOSzjFgAAAAAAAAAABIc3&#13;&#10;eMLoi+vtyvkfaFr+T+UmYd7Moo3W98tri6Xdvcd7dDauOxVhiqPE2NvJRl8OfwpmsuXa7s7a2/s4&#13;&#10;9rHp7tpybyl6yuQiFkrAmF0LsiiqyFoBKyVoXTJLIoiFhcABmlBYEoWhKFnS9QaExOc369GX2OyP&#13;&#10;5zbydGb15WXYzbtnhnfDWZmlY+Vx07qmjs5prLafq7l/b9p+SvKPPTmbmzkWr8baHLZWFkYlWy7y&#13;&#10;cA92IAAAAAAAAAAAAAAAAAAAAA5LDfC+K+sqX41a/YRPJv1gPMgQmF1lkwJJZFVAAAFoIXhkglWW&#13;&#10;K5973H6GZMc0PM7YPUAAAAAAAAAAAByWKw+Uzl7Tx+IsbnIXlXuKFtT4Xndu27NHiXZ2Q9sfGv5V&#13;&#10;3wceJmXp7ROwK1tuJv8AWdaW8r93LhbOr2uX15/C+z97nczW6quDE5dXdaZ2St0edqW+en6vSVna&#13;&#10;WtjbUbSytqFpa0JOLo21tS3ZZfsc9XVVXV3q+bs7du3ao8O1GyH1QUekLJhZkl5uAkXVStBC8Lyi&#13;&#10;WUEgmCJWhlgpJ6rojmstBdMMkqkplkgqmEwFoZJVpWldVRgu7O0yFtWsr+1t72zuafFXFrdUYTyT&#13;&#10;Q8UZY9aaa67dXfo5ldq3et+FdjbDyztA7Gy1u+Oyega0tlce6T6fvava5v0dSPc+ibm8sHS4PaGq&#13;&#10;jy87l1cJq/Yq3c8/Sd09J+kvImXwuWwF/Wxmax91jL+h7pbXdLdj6fLDywdTavWr9HiWZ2w+d5GN&#13;&#10;kYl3wMmJiXGPR4AAAAAAAAAAAAAAAAAAAAANy7FPjBlPqf8AnlYmZ9mpXyempepq55qLECV0AJh1&#13;&#10;kjLDqUlKUAvCEpEwRKJak22R/wD1PofXdP8ADOycP7b3LW+bye2j2AAAAAAAAAAAAbV2a7GNe7VL&#13;&#10;uFPTOJmkxdOrxd5qHI8NO2p+Pp8HSm82Xhj5Gt1DVsLTaduRO/p6t/onZrVtfubMGnh6zyj+fc/S&#13;&#10;7ZN2MGgdm3Jsrf0ZdXarpcFT2Yy1tDi6U30NHnhL60d6byw6nzzVO0edqHlUcNPSPrL7Z2f7DaTo&#13;&#10;uy/d47nWeUfhH8l6Wc87ZMBMMkqkpllgmEwlKVoKrssFZRylYhZaCy0Mkv71ZJWVQsheE+kSzQ6u&#13;&#10;DxAsELIXWl/eiUv5u36Afi0AAAAAAAAAAAAAAAAAAAAAAAAAAAAAAAAAAAAAAAAAAAAAAAAAAAAA&#13;&#10;AAAAAAAAAAAAAAAAAAAAAAAAAAAAAAAAAAAAAAAAAAAAAAAAAAAAAAAAAAAAAAAAAAAAAAAAB2/H&#13;&#10;e8qDyq9pWeb7VUAJFoShZYJXSpKRAAAJjm6dmPf9X7r1o9lZxiwAAAAAAAAAA7BhtNZLM9OjT4m1&#13;&#10;/PK3cvC7kW7O6ebLxsK9k76eTbOG0xjMNuz06fKbv87rtZdyLl3dPJ0GNhWMbfG+XZWMz4AXRKs7&#13;&#10;FyEwslKRMJQv6MisqyuqtAJWTC0MhJK6pCwsAkGUFgShaEoWXlRIVqNG4pT0LilTr0avQqUqsnDw&#13;&#10;q01TTPep5oqpprp7tfJqbUWzGlW4y609PxFX/s6vP0fuzNrj6lMcOQ0GZodNXmYfPo01eWd1j7ir&#13;&#10;aXtCpbXNH3SjVbeiumunvUcnN3LdyzX4d3dL5llAAAAAAAAAAAAAAAAAAAHJYb4XxX1lS/GrX7CJ&#13;&#10;5N+sB5kCEwusstAlErqqgAALQQvDLDqSrLDc+97j9DMmOaHmdsHqAAAAAAAAAAtLLNPNLJJLNPPP&#13;&#10;N0JJTlvkiJmdkN86J2F5nM8Tf6nnq4LGzdOWz3fbE/8As+39jSZmtWbXBjb5+TrNL7K5OT5udw0/&#13;&#10;P9nqvT+mMFpay5Dg8dQsaPys8nPPP683XM5u/kXsmvv3p2u+w8HFwLXhYsbIc/DreEstlgolaCEw&#13;&#10;smFmWXqgiUrIFkLrSw5xLMCQWgrK8cmSHeVlX1XIXWgsmGSCkplkgqmEwFoZILStK6qi0ELwtDrQ&#13;&#10;l1zVOjNN60sI4/UeMoX9OX3vX3d2pTj45J4c8r3xcvIw7nfx52MLP03C1O14OZG2PnDxZtD7HnUO&#13;&#10;l5bjKaanq6kwdLhq1KUsntmlL50sO7h5Zf2OwwNdsZPlZG6r5Pmesdj8zBicjC4qPnH6+74POzfO&#13;&#10;OAAAAAAAAAAAAAAAAAAAAbl2KfGDKfU/88rEzPs1K+T03Bq5USRzEroATAkZXmlIC8ckJSJlRKJa&#13;&#10;k22fE+3+u6f4J2Th/be5a3zeT20ewAAAAAAAAADsOmNKaj1nlqGD0th73N5S46UlrZUuHgh86abq&#13;&#10;ll8seCHleGRk4+Ja8bJnZDLwcDM1LI/tMCmaqpfoRsn7DbEYnk2a2oXNLO5CXgrU9MY+rGFtJH6W&#13;&#10;fmmqR8kOCX1nCap2tu3fJ03dHX1/Z9h7P/02xrGzJ12e9V/1jl7+v5fi9v2NjZY20t7DHWlrYWFp&#13;&#10;ShQtbOyt4SU5JYdUJZYc0IOQqrruVeJc3y+o2rVqxb8GzEREekOQl6nnPN6JQJgJhklVlaWSBBCy&#13;&#10;UrQVldlgrKPVYhZaCy0MkqskrKoWgheOS0OsSyy9UAWgJhZCy0v8FZS/m7foF+LQAAAAAAAAAAAA&#13;&#10;AAAAAAAAAAAAAAAAAAAAAAAAAAAAAAAAAAAAAAAAAAAAAAAAAAAAAAAAAAAAAAAAAAAAAAAAAAAA&#13;&#10;AAAAAAAAAAAAAAAAAAAAAAAAAAAAAAAAAAAAAHb8d7yoPKr2lZ5vtVQAkWhKFlgldKkpEAAAl07M&#13;&#10;e/6v3XrRyWcYsAAAAAAAAAANlYC6r2lhazUKm70O4Yl23TcnZU9bGTex6u9ad5s8zQr9Cv7Xq/8A&#13;&#10;hYN3Gro308m/xdTs3uG5ulzTGbaEoF0IlcghZKQTC6F2RSVVkLQCVkwtDISSughZCwCQZZQWBKF4&#13;&#10;ShK8qsj4cnl8dhrflOSu6VtT8D50y9qzcvVd228b+TYxaPEvzshpjUG0q/vt+2wss+Ntfzn5Wb/a&#13;&#10;3WPptu3xXt8uWzdevXfLxN0fNrCpPNUnmnnm355+7nnbGYiN0NNEzVHeqUQkAAAAAAAAAAAAAAAA&#13;&#10;AAByWG+F8V9ZUvxq1+wieTfrAeZAhMLrLJgSSyKqAAALQQvHJklFZYrn3vcfoZlo5oeZ2weoAAAA&#13;&#10;AAAAADkcP8L4v6xpfiVr9hE8nsTDaqyWJ3KW9yyzl/q1efq9WbvNDk6fZv8AFG6W+0vtJnad5dzi&#13;&#10;o6T9JbVxWfxuYl9q1tyv4dpX5p2iv4t7HnzOT6Jp2sYOp07cad/T1c0xm0ZoKJTBCYXTCzLLHmRK&#13;&#10;VkCyF4Wl6+YSzAkEwRK0cmWCknquiFloLphklUlMskFUwmBC0Mkv7lpTK6qFoIWhMOtCWstebYNI&#13;&#10;aCkq293deyebll7Xg8bPCaeEeDm4ybqpw6uvn5+aEWywNIzM+e9Rup6tBq/aXTdIjuXJ219I+vT+&#13;&#10;bnifXu2DV+vZqttd3XsXg5pu14PGzxlkjD6SbrqR6uvm8UIO2wNIxMDip31dXyzV+0upavPcuTso&#13;&#10;6R9erUzNacAAAAAAAAAAAAAAAAAAABuXYp8YMp9T/wA8rEzPs1K+T01DqaueaixAldACZetE8hlg&#13;&#10;olIC8ISkTBEolqTbZ8T7f67p/gnZOH9t7lrfN5PbR7AAAAAAAAAAN99j9VrW+p8tc29arb16OI36&#13;&#10;NahUjLNLHjJeeEYc8GBqFFFyz3K+S1u/exrkX8eZiqPWH6IaX2t3dtxdpqWlNfUO5lyVtJCFSX1p&#13;&#10;eqb7OCPN33D53Z+ivzMLdPR9S7Pf1NvWdmLr8bY/7Rz98evu+Et8YzK47MWsl9jLyjeW0/ytGbqj&#13;&#10;zR4JodcI8/VHncvdsXcevwr0bJfYcHPwtSx/7rAqiqmen8+TlZep4yzEoEwEwyQ7ykplkgmEwslK&#13;&#10;0FZX9GWHUrKFkQstBdaGSHeVklZVC0ELwmHXDyiWaHV18ILQCOayF1pe9w8HAiUv5u36Afi0AAAA&#13;&#10;AAAAAAAAAAAAAAAAAAAAAAAAAAAAAAAAAAAAAAAAAAAAAAAAAAAAAAAAAAAAAAAAAAAAAAAAAAAA&#13;&#10;AAAAAAAAAAAAAAAAAAAAAAAAAAAAAAAAAAAAAAAAAAAAAB2/He8qDyq9pWeb7VUAJFoShZYFkqSs&#13;&#10;IAABMOnZj3/V+69aPZWcYsAAAAAAAAAANh4n4Otf0bHq9pWXIphDkbPJ3Nn0d7jKP5Go8LuPRc3+&#13;&#10;rPxdRv43Dzh2q0yNtedxNuVfyM7X3LNdv2nR42bYyo2Uc+jknjLKlcIWSkEwuiVl1ZRyXVWgErJh&#13;&#10;aGQkldCIWQuAAzSgsgSLwx1q9G2pT17irSoUafulatPuywIpmqe7Siquminv18mrM/tMpUd+20/T&#13;&#10;4+p/2jcSdH7sraWNNmriyHO5uv0U+Xhb56tQ3t9eZG4nur65q3VxU+VrTttRbot0923ycxdvXb9f&#13;&#10;iXp2y+Rd5qqy9qPZQhYAAAAAAAAAAAAAAAAAAByWG+F8V9ZUvxq1+wieTfrAeZATC6yy0CUSuqqA&#13;&#10;AAtBC8MkOpKssVz73uP0MyY5oeZ2weoAAAAAAAAADlMJ8NYj60pfjVr9gem2A8meSaaSaWaSbcnk&#13;&#10;m35J5ObgedURMbJXorrt1d+3ul3nEa1urbcoZSSa8ofnEnukP9zV5Gm0V8VjdLsdL7XXrPk6lvjr&#13;&#10;6/v/ADm2fY39nkaPH2VxTuKXmd70tHdtXLNXcuc3fYuXjZtrxsWYmH3QeTKhZMLMkvi4eGBIuqlZ&#13;&#10;C60seCIlmBIJgiVoZYKSeq8ERzWWgumI2skFJTLJBVMJFmSCyy6qjrGqdaaa0XY8u1DlKFlJNLHk&#13;&#10;1t3VWpHxSSQ54/8APCycXDyc2vuY8bWFn6pg6Xa8bNq2fnP4Q8ca97IbUeoeOx+lpa2mcRN0OVSV&#13;&#10;PbVSHrw9z73NLz+c7DA7PY+P5mVxT8nzLWO2mdm+Tp/BT8/293xeeJppp5pp55pp555t6aabn4XQ&#13;&#10;RGzdDi5mZnbKqUMbwZIAAAAAAAAAAAAAAAAAAADcuxTm1BlPqf8AnlYmZ9mpXyemodTVyosQJXQA&#13;&#10;mXrRIyw6lZSlALwhKRMCUS1Jts+J9v8AXlP8E7Iw/tvctb5vJ7aPYAAAAAAAAABvnYHD/j2cjwdW&#13;&#10;Ih+ODCzvYhSvk9VQauXlLlMXl8nhbqF5ir2vZXEOjNPSm5poeKaXqmh6WPfxrGTR4d+NsNhpmr6j&#13;&#10;o2R/c6bVNM/n+Mcpb90vtbsL3i7PUdKTGXU3Rlv6PDGjNHh8KHXJ++HNHng5TO0G9a8zE3x09f3f&#13;&#10;auz39SsHO2Y2tcFfX/jP6e/d97cVKrTrU6dajUkq0askKtKrSn4YTQj1RhFz0xNM92rm+m0V0XKP&#13;&#10;Et74lkgheGSCkpllgmEwlKVoKyuywVlEb5WIWWgtK1LJKrJKyqFoIXhMOHh5u8JZodQLBCyF1ped&#13;&#10;WUv5u36Bfi0AAAAAAAAAAAAAAAAAAAAAAAAAAAAAAAAAAAAAAAAAAAAAAAAAAAAAAAAAAAAAAAAA&#13;&#10;AAAAAAAAAAAAAAAAAAAAAAAAAAAAAAAAAAAAAAAAAAAAAAAAAAAAAAAAAAAAB2/He8qDyq9pWeb7&#13;&#10;VUAJFoShZYRK6VZSIAABMOnZj3/V+69aOSzjFgAAAAAAAAABsTFfB9p+iY9XtKy5BMIAZZfBUmEx&#13;&#10;MxO2HN2eZrUOhce2Kf8A4mLdxqat9Db42rXbfBkb4dpt7mhcyb9CpvsGqiqidlTf2b9q/T3rUvpQ&#13;&#10;9ki0LKysyKqrIWgErJhaFySWRUhYWAAZpQWB0PP6/wAVid+hZf8AFL75lGfoS/eZtjAu3eKvdDU5&#13;&#10;ms4+LwWt9TS+Z1Dlc9V4zIXO/T+StafNJK3FnHtWI2W3K5Wdk5lXevTucI92IAAqrL2o9lCFgAAA&#13;&#10;AAAAAAAAAAAAAAAHJYb4XxX1lS/GrX7CJ5N+sB5kCEwussmBJLIqoAAAtBC8MkorLFc+97j9DMtH&#13;&#10;NDzO2D1AAAAAAAAAAcrgfhzDfWtH8cFa/YRPJ6aYDzZZVJSsgfTaXl1Y1pbizr1LetL4dOZ53LVu&#13;&#10;7T3LnJkYuXk4V3xsWZiWysNrqjV3KGYk5PU7nllGXox9aHe/56mlydLrp48ffDvtL7X2L3k6lunr&#13;&#10;6ft/OTYNKrTrU5KtGpJVpVJd+nUpz8MItVsmme7VzdrRXRcp8S3vh9EnfRUsuqlZC8LydfMJZQSC&#13;&#10;YIlaOTLBSUeq6IXWgstDJKrJLJBVMJgLQ+XIZPHYezrZHK31rjrG2l3q93eVoSSw+2L1ot3LtXh2&#13;&#10;o2ypfv2ca142RMRH3vK+veyTll47G6Bt96Puc2osjQ/fSpR+znn/ALrp8Ds5M+Zn/B871ftxEeRo&#13;&#10;8e+fpH6/B5RymVyWava2Sy99dZK/uPdru8rRmmj+3vOqtWrdmjw7MbIfPMjIv5V3x8mZmqerj3o8&#13;&#10;QAGN4MkAAAAAAAAAAAAAAAAAAABuXYp8YMp9T/zysTM+zUr5PTUrVyosQJXQAQ5gZoPNKQF4QlIm&#13;&#10;CJRLUm2z4n0Prun+Cdk4f23uWt83k9tHsAAAAAAAAAA37sCh/wAZz8fFjJPxsHO9iFK3qaVrJeUr&#13;&#10;KoWgeq0O1ac1jndMVP8Ah11v2k029Vxt10qUfs8GPlhwfawszTMXOp82N/V02g9rNY7P193Eq20f&#13;&#10;9Z5ft7ve9EaX2j4LUcadtUm9ispP0ZbG7q800ebuJ+qbr6uabyOPztHysLj509X3Hs9240fXdlnb&#13;&#10;3bnSfpPr+f3Niw7zTS7OWSCYTCyUwvKrK/oyQVlHNYhZaCy0MkqskrKoWgheEw9Ilmh1AtAIWQu1&#13;&#10;vtF2uaC2U472Q1lnaFnWq0o1LDDW3bLqv1+50oc/Bww4N6PBLCPXGDYafpOfqtzw8ONv3+ke9o9c&#13;&#10;7SaP2dseNqlWyfSPWfwj68vvfgK+3vyUAAAAAAAAAAAAAAAAAAAAAAAAAAAAAAAAAAAAAAAAAAAA&#13;&#10;AAAAAAAAAAAAAAAAAAAAAAAAAAAAAAAAAAAAAAAAAAAAAAAAAAAAAAAAAAAAAAAAAAAAAAAAAAAA&#13;&#10;AAAAAA7fjveVB5Ve0rPN9qqAEi0JQssErpUlIgAAEw6dmPf9X7r1o5LOMWAAAAAAAAAAGxMZ8H2n&#13;&#10;6Fj1e0rLkExyQAyyqylZAvTqVKM/GUp+LnVqpiqNlS9u7ctVd+3ul2Szzvyd7L/39Nh3MaY322+x&#13;&#10;dXpq4Mr4uxSTyVJd+nPvyfPkYsxMbpbuiqmuO9RyZFXoyKyquqtAJWTC0MhJK6pCwsAA4PNapxGB&#13;&#10;p+26+/deBY2/PO97ONdv+xyYWXqGNhx5vPo0rn9bZfOb9Hf5BYfmltP1+tM3NjCtWd/OXK5mrZOX&#13;&#10;wRupdOZjVgAAAKqy9qPZQhYAAAAAAAAAAAAAAAAAAByWG+F8V9ZUvxq1+wieTfrAeaYEJhZZZaCJ&#13;&#10;RK6FQAAFodaFoZIJRLFc+97j9DMmOaHmdsHqAAAAAAAAAA5fT/w7hvrWl+NWv2ETyemGA82SVSUr&#13;&#10;oAAHMYrN5LEVN6yr8FOb3S2q88k32fs6mPfxbORHmc2z07Wc/SqtuNO7pPJtjC6wxuSjLQuI+x95&#13;&#10;N0ZaVafozerN/rwNDlafescVO+H0fSu02BqXlV8NfSfpLt7XukWQvC8v7xLKCQWgiVo+5kh+9SUe&#13;&#10;u5cjmutBZMMkFZTK8YwhCMYx4IKJiYiGgdedkBpvTcK1hpyFLU2Yl6HG0avtanHzp4d33uaX+9Bv&#13;&#10;8DQMnJ8zI4afm4/V+2WDg+Tg8Vfyj3+vu+Lx1qvW2pta3nLNQ5Otd7k29bWcvRpU/Uk6oenr8bsM&#13;&#10;XCxsKjuY8PmWo6rn6rd8XNq2/d6R+EOqMtrgAAAGN4MkAAAAAAAAAAAAAAAAAAABuXYp8YMp9T/z&#13;&#10;ysTM+zUr5PTUGrlRYgSugBMOsnkMrzSkBeEJSJgiUS1Jts+J9v8AXdP8E7Jw/tlrfN5PbR7AAAAA&#13;&#10;AAAAAPQGwGH/ABXUMe/DH0/xRYOd7MKVvUcrWS8pWQqtBHqvHJZeEphwR4YR76JRPVszS+03OYHi&#13;&#10;7W9jHM4yXgl4m6qdskh5k/8AlHh6ubgaLO0PGyuOzuq+T6B2e/qJq2k7MbP47f384/CfpPyeidO6&#13;&#10;swep6PGYu7lmryyb9ewr9GrJ1dcvi5+uHDDyuRysDJwqu7fj3+j7honaHSdes+Lp1W2fWPWPxj68&#13;&#10;vvdlYjeLQVlf0ZYKoWI5rLQWWhklVklZVC0ELwmAlnh9oOE1FqbT+kMTc53U+Yx+DxFpL2++yNxC&#13;&#10;SXh70sPnTR4OaWHDGPehF7Y+NkZd3wMaJmWLmZ+HpuPOXn1RTTHrL88trvZvXdzyrCbIrONlQ56M&#13;&#10;+sszawjUm5+uhQm5pYc3dT8MeCPcyx530DSexVNPn6tO2ekfWf0+L4t2l/qxcr24nZqNkf8Aaefu&#13;&#10;j9fhDwBlsvlc9kbrL5vJX2Xyl7U427yOSupqlSePnTTc8Xe2rNqxb8KxEREPjWTk5GZfnJy6pqqn&#13;&#10;1nfLh3kygAAAAAAAAAAAAAAAAAAAAAAAAAAAAAAAAAAAAAAAAAAAAAAAAAAAAAAAAAAAAAAAAAAA&#13;&#10;AAAAAAAAAAAAAAAAAAAAAAAAAAAAAAAAAAAAAAAAAAAAAAAAAAAAAAAAAAHb8d7yoPKr2lZ5vtVQ&#13;&#10;AkWhKFlgldKkpEAAAmHTsx7/AKv3XrRyWcYsAAAAAAAAAANjY33hafoGPV7Sr7koAZZVZSsgAAfV&#13;&#10;a3lxZzb1Cpu+Y867dFyNlTJx8u/i1bbTtVlmre46Fb2vW/8ACwbmNXRvp5OjxdVsX+C5ulzrFlsl&#13;&#10;1VoBKyYWhkJJXVRCwu+DI5SwxVDlOQuqVtS8/vr27Vy7V3bbxv5FnGo8S9OyGoc9tEvbzft8NJyC&#13;&#10;3/Op/dI/7W3sadRRxXt8uZzNcu3eDF3R82t5556k81SpPxlSfpzzztjEREbIaGZmqe9VzVSgAAAA&#13;&#10;BVWXtR7KELAAAAAAAAAAAAAAAAAAAOSw3wvivrKl+NWv2ETyb9YDzIEJhdZZMCSWRVQAABaCF4ZI&#13;&#10;CssVz73uP0My0c0PM7YPUAAAAAAAAABzOnfh7DfWVP8AEpc9hE8npZgvNll6lJSsgAAWl6xWeTKE&#13;&#10;O04bVmTxO5Rmm5dZS9Hk1xP3Pqzd797AydPs3+KndLp9K7T5+neVd4qPv+ktr4jP43Mye1K27X3d&#13;&#10;6e0rc08P9fsaDIxL+NPmcn0jTdYwNUo24s7+nq52WHD3mM2rMAC0ELwyQ8Skq85XRErrQXTDW+t9&#13;&#10;q+k9CSVKN9dcvzO72rCY+aE1Tq5t+PVJDq6/shFsMLSsvOnbRup6tHq/aLTtJjuXZ219I+vR4011&#13;&#10;te1brmara17n2Jwc3cYXHVIwljD6Sbrn+3m5up2GDpGJg8VO+rq+Yat2l1HVvLrnZR0j69f5uarb&#13;&#10;VzwAAAAADG8GSAAAAAAAAAAAAAAAAAAAA3NsU+MGV+p/55WHmfZqV8npmXqayeaixAldACZeeKJG&#13;&#10;ZRIAvCEpEw6yUS1Jts+J9v8AXlP8E7Iw/tvctb5vJ7aPYAAAAAAAAAB6E2AQ/wCI6kj4rKl+KZgZ&#13;&#10;3swpW9PytbLylZVC0BaOSy8ckpgiUSuhRloV69tWp3FtWrW1xRm36Nxb1YyzSx8cJoc8FK6KLlPc&#13;&#10;ub4e2PkZGJejIxZmKo9Y3S3XpfbBdUI07PVFKN3R7mXK2tOEJ5efw5OqaHo4I83VFzWd2epq8zB5&#13;&#10;9H1zs7/VC5RMYvaKNsf9o5++P0+Et9YzKY/MWlO+xd5QvbWr8rQn4eCPij4o8/VHng5W/Zu49zwr&#13;&#10;0bJfZcHOw9Rxoy8GqKqZ9YcpB4MqOaxCy0FloZJVJJWQhZC8KVKtK3p1K9erToUKFONatWrTwhLL&#13;&#10;LDnjGMY83AmImqe7TzRVVTRT36+Txltb7M7SOkeU4XZ3Rttbagp8NKfLTVI8gpTc/hQ5633OCWPD&#13;&#10;3XedlpPY7Ly/O1Dhp6ev7fzc+W9pP6o6Zpu3F0XZcr6/8Y/X3bvvfmtrraNrTaTlY5jWefvczcy8&#13;&#10;PJaNWbdpUYR4OjSpQ6MkOaHVDn7/AA9b6Pg6dh6da8HDpiIfCtX1zVddyP7nVKpqn5R+EcodIZzU&#13;&#10;gMDFbEAAAAAAAAAAAAAAAAAAAAAAAAAAAAAAAAAAAAAAAAAAAAAAAAAAAAAAAAAAAAAAAAAAAAAA&#13;&#10;AAAAAAAAAAAAAAAAAAAAAAAAAAAAAAAAAAAAAAAAAAAAAAAAAAAAAAAB2/He8qDyq9pWeb7VUAJF&#13;&#10;oShZYJXSpKRAAAJh07Me/wCr9160eys4xYAAAAAAAAAAbGx3vCz/AFeVjz7SsvuSgBllVlKyAAAB&#13;&#10;KES5Wyyt1Z9He46j+RqMe5Youb/Vn4up38bhnfDt9nkrW89zm3Kv5GowLlm5b9rk6fFzcfKjy+fR&#13;&#10;97xZiyYWhkJJRVrUrenPWr1adGjT90q1Z+AiJqnu0qzVTRHfr5NZZ7aNQo79tgqfKKn5/X7n7rY2&#13;&#10;NOqnivtDma7RR5eJvnq1Ne395ka81zfXNW5rz/KVW2ot0W6e7Ryc3dvXb9fiXp2y+Rd5AAAAAAAK&#13;&#10;qy9qPZQhYAAAAAAAAAAAAAAAAAAByWG+F8V9ZUvxq1+wieTfrAeZATC6yy0CUSuqqAAAmCF4ZYCs&#13;&#10;sVz73uP0My0c0PM7YPUAAAAAAAAABzemvh/D/WEn8VLnsInk9KMF5skqkpXQAALyphWpkgghIstJ&#13;&#10;PPTnlqU55qdSSbfkqSTcEYR8aJiKo7tXJai5Xar8S3ul3/C67ubbct8vTmvKHc8qp81SHp+d3v8A&#13;&#10;1ajJ0qirjx90u20rtles+Tqm+Ovr+/8AObaljkLLJUIXFjc07mj86TveSMO9H0tHctXLNXcu830H&#13;&#10;Fy8bNtePizEw+1RkpgiVo5Msqknq69qbV+ndH2XLtQZOhY05vcKPXUqR8UkkOeZkYuJkZlzuY8bW&#13;&#10;HnalhabZ8bMq2R/OTyHrrsgc/nuOsNLSVdOYqbocs3/bM8PWh7n93n851+DoFix5mVvn5Pm2rdss&#13;&#10;zL8nT+Gnr6/t7vi8+TzzVJpp55pp555t+eefn4W/iIiNkOMmZqnbKqUAAAAAAAMbwZIAAAAAAAAA&#13;&#10;AAAAAAAAAADc2xT4fyv1R/PKw8z7NWvk9NQ6msnm80pgSsgBMOskZXmlIC8ISkTL1olEtSbbPifb&#13;&#10;/XdP8E7Jw/tvctb5vJ7aPYAAAAAAAAAB6H7H+Ht3U0e/C1o/xnYGdyhSt6cla2XlKyFVoIXhZeEp&#13;&#10;gSiV1VABCXLYjNZXBXULzE3tayr+HxXPCaHimljzTQ5++x8jFx8ujw8iNsNtpWs6not/+502qaZ+&#13;&#10;U/jHKXoPSu17HZDi7PUdOniLyPQlvqXDxE0fL35Pt4Yc3XDqcln9nr9nzMPfHz/d9r7Pf1L0/UJj&#13;&#10;G1ngr6/8Z/T37vvblp1KdWnJVpTyVKVSSFSnUpzcMIwj1RhFzvdmJ2Vc31Cmqmunv0cmSCVoZJVZ&#13;&#10;TKyqHn3az2SmzvZRLcY+vef0l1XS4ZZdMYWvCM0k3P7vU55aXojwz8/cxb/Sezeoar5lO6jrP06u&#13;&#10;O7R9utE7ORNmue9c/wCsfWfT8/ufmJtW7ILaJtaq1bfM5L2K03xm9b6Vws0ZKHBzcHGeFVm5od1z&#13;&#10;Qj3MJep9M0rs/p2kx3rMbaus8/2fAu0XbTW+0lXcyZ2W/wDrHL39ff7tjRzeOSAAAYGK2IAAAAAA&#13;&#10;AAAAAAAAAAAAAAAAAAAAAAAAAAAAAAAAAAAAAAAAAAAAAAAAAAAAAAAAAAAAAAAAAAAAAAAAAAAA&#13;&#10;AAAAAAAAAAAAAAAAAAAAAAAAAAAAAAAAAAAAAAAAAAADt+O95UHlV7Ss832qoASLQlCywSulSUiA&#13;&#10;AATDp2Y9/wBX7r1o9lZxiwAAAAAAAAAA2Pj/AHjZ/q0rHn2lX2phADLKrKVkAAACUIXV9VfVkW57&#13;&#10;pXiZidsOdss5Wo9ruvbFP5/hMS7iU1b7bdYmsXLfBk74+btVtc0LqTjKFTjJWDVRVbnu1OksX7N+&#13;&#10;jv2Z2w6nndc4vE79C1/4jffk6M/Ql+8yrGFcu8VW6GuzNXx8bgt75aezGoMpnKm/f3G9T+TtaXNJ&#13;&#10;K29nHtWI2UOXys3Iy6tt2dzhXsxAAAAAAAAAFVZe1HsoQsAAAAAAAAAAAAAAAAAAA5LDfC+K+sqX&#13;&#10;41a/YRPJv1gPNMEwmFkrLQJRK6qoAACYIXhlgKyxXPve4/QzLRzQ8ztg9QAAAAAAAAAHO6Z+MGH/&#13;&#10;AF+RS57CJ5PSTBebLKpKVkAAC8qVZZIIISLAAPssr67x9eFxZXFS2r/PpTdfkj44el5XbVu9T3Lv&#13;&#10;Jk4mbl4F3x8SZiW0cLryhX3LfMU+S1e5lvKPcR9aHg/89TR5Ol10cePvh9C0ntlj5Hk6nw1dfT9n&#13;&#10;eLrKY2wsZ8pe39na46nT46e+r3EIU93x73U1dNq5XX4VEb3Z15OPbsf3NyY7vX0eZ9ddkVTp8djt&#13;&#10;CW/Gz9xNqDIUejDy06cev0zf3XSYPZ2Z8zO+DgtW7a00+TpHxn6R+vweWcplsnm72tkcvfXWRvq/&#13;&#10;ut1d1ozTR8no8jqbVq1Yo8OzGyHAZGTfy7vj5MzMuOejwAAAAAAAAAY3gyQAAAAAAAAAAAAAAAAA&#13;&#10;AAG5tinw/lfqj+eVh5n2atfJ6Zl6msnm81iBK6AEwJGWDzSkBeEJSJgiUS1Jts+J9D67p/gnZOH9&#13;&#10;t7lrfN5PbR7AAAAAAAAAAPRXY/e+dU/oLf8AjOwM7lClb0zK1svKVlULQF4WXgTAlErqqggQlaAt&#13;&#10;C0FiXcNNa0z2lp4Qx91xtlGbeq4y76VKPXw8EPBjz97g8vC1ubpmJnRtuxv6un7P9sda7O1dzFnb&#13;&#10;R/1nl7unu9+16O0rtHwGpeLtpp/YrKz8EvsdeVOaaPN7nP1TdfVzTc3U47O0jLwuOd9PV947OduN&#13;&#10;F7QRFmie7c/6z9J9fz+42g7VdC7Lsb7I6xztvYz1acZ7HE0enc14w71OlDnjz83DHglhw88YPDA0&#13;&#10;vO1O74eHG37/AEhudb7Q6R2fsePqdUR0j1n8I/kfe/NXa32X+udcxucRo3j9DaZn4aXGWdf27Wl8&#13;&#10;+rD3Pq7mTg64wjNNB9H0nsjg4Pm5nFV8vh6+98I7R/1L1bVtuNpfl2//AMp9/p7vjLyFGMZoxjGM&#13;&#10;Yxi6181mZmdsoSgAAABgYrYgAAAAAAAAAAAAAAAAAAAAAAAAAAAAAAAAAAAAAAAAAAAAAAAAAAAA&#13;&#10;AAAAAAAAAAAAAAAAAAAAAAAAAAAAAAAAAAAAAAAAAAAAAAAAAAAAAAAAAAAAAAAAAAAAAAAAAO34&#13;&#10;73lQeVXtKzzfaqgBItH3pQssC6VJSIAABMOnZj3/AFfuvWjks4xYAAAAAAAAAAbHx3vGz/VpWPPt&#13;&#10;KvtSgBllVlKyAAABKELyolErphMOGzOoMVgaPG5G53J/kranzzzPW3ZuXZ2UPa1ZuXp2UNK5zaNm&#13;&#10;cjUmp46b2Lsu44un3c/rtnbwrVMbbm+W2s4dFqni5seO1Nb3G7Svfa1b8r4CLmPVTvoYGRp1dHFZ&#13;&#10;3w7Qxmt5bpAAAAAAAAAAVVl7UeyhCwAAAAAAAAAAAAAAAAAADksN8L4r6ypfjVr9hE8m/WA8yAmF&#13;&#10;1llpUSiV0KgAALQQvDJL1CssVz73uP0My0c0PM7YPUAAAAAAAAABzumfjBh/1+RS57CJ5PSTBebL&#13;&#10;KpKVkAAC0orLLAISLAALQRKJaT2hbdtJ6J4+wsp5dR6gp9D2OsK3a6c30tTqh6IcM3obPD0nIyuO&#13;&#10;rdS2uDo2VmcdW6l5Cym3DXebyULvLX1K5xstTfo6fpybtCn5ZIdcJvOjw/udDRpGHbo2W439fV0t&#13;&#10;3RsavF/tImdkff8ATk2Fp7WOH1DLLToVeTX2708fc8033fnMG/i3bE7auTk83S8rBnbXvp6u1sZr&#13;&#10;QAAAAAAAAAGN4MkAAAAAAAAAAAAAAAAAAABubYp8P5X6n/nlYeZ7CtfJ6ah1NZPN5pTAlZACYdZI&#13;&#10;zPNIAvCEpEwgiUS1Jts+J9v9d0/wTsnD+29y1vm8nto9gAAAAAAAAAHorsfvfOqf0Fv/ABnYGdyh&#13;&#10;St6Zg1svKVkKrQQvCy8JTARK6qgCUJWF1oda3oiXx5TK4zCY+6y2ZyNlisXY0Y3F7kcjdS06dOWH&#13;&#10;hTTzc0IJot13a/Dt75Ldu5dr8O1G2X517auzvx9jC80/sbtKeUu+ehV1rl7WPEyx6uGhRjzzx86f&#13;&#10;gl5u5mg7LTOyldfnalujp+rutI7G3K58fVN0dI5++f57nkTCdklq+8yle72j3t9rCe+q79znK9Xh&#13;&#10;upfF5JpYdUIc3BDv80IN7e7P4tFvu6fEU/d6NtrvZK3qVf8Ad4tUxX98zMT8d70tgdR4TU1lLkMH&#13;&#10;kbfIW0ejPxU3Slj4ppY88sfS5+9YvY9fcvRsl8xzcDM0694GZTMS5p5MMAAAABgYrYgAAAAAAAAA&#13;&#10;AAAAAAAAAAAAAAAAAAAAAAAAAAAAAAAAAAAAAAAAAAAAAAAAAAAAAAAAAAAAAAAAAAAAAAAAAAAA&#13;&#10;AAAAAAAAAAAAAAAAAAAAAAAAAAAAAAAAAAAAAAAAO3473lQeVXtKzzfaqgBItCULLBK6VJSIAABL&#13;&#10;p2Y9/wBX7r1o5LOMWAAAAAAAAAAGx8d7ws/1eVj1e0q+1MIEjLKpKVkAAACUIliuLq2sqE9zd16V&#13;&#10;tQp93WrT8BFNVVXdpIpqrq7tPNqXUO03u7XT1Pd/+ZXEn4JWys4P/K82ljA/5X2pLi5uLutUuLqt&#13;&#10;VuK9X3StWn4WxppimO7S2dNNNMd2lgSkByuPzN7jujTn42h+b1HnXZouc+bHv4lrIjbVzd9x2ass&#13;&#10;j0ac/FXH5vVYVyzXb3zyaTIw72Pvq5OWeTFAAAAAAAAVVl7UeyhCwAAAAAAAAAAAAAAAAAADksN8&#13;&#10;L4r6ypfjVr9hE8m/WA8yBCYXWWWlRKJXQqAAAmCF4ZYCssVz73uP0My0c0PM7YPUAAAAAAAAABzu&#13;&#10;mfjBh/1+RS57CJ5PSTBebLL1KSlZAAAvLBKkskEJhIsA6XrHaBpbQtpynUGSko1p5N+1xtv0q9T1&#13;&#10;ZP8AOPBL5WTjYl/Lq7tmGVi4WRmVd2xDxPtC29aq1fx+PxM0+msDP2vk9nW7dVl+kqf5S8HXz8Lp&#13;&#10;sPSbGPx3N9TrcHRcbG472+poZt28RFKkks00k0s8k27NL0pZpebgOe6VZiJjZLZ2ndpd/j+Ltc1L&#13;&#10;PkrTueU/Ky/7vt/a19/T6K+KzuloM7QLN/zMTdPy/Zu3GZfHZm2hdY27pXVHwtzrl8k0OuDUXLVy&#13;&#10;1V3bjksjGv4tfh5EbJci83gAAAAAAAAxvBkgAAAAAAAAAAAAAAAAAAANzbFPh/K/VH88rDzPs1a+&#13;&#10;T0zL1NZLzWIEroATL1okZVEpAXhCUiYEolqTbZ8T7f67p/gnZGH9t7lrfN5PbR7AAAAAAAAAAPRX&#13;&#10;Y/e+dU/oLf8AjOwM7lClb0zK1svKVlULQF4WXgTBEoldCgAhK0BeHlDbP2XmzvZXyvDYepT1vrKj&#13;&#10;w0psPibqHE0Zurt9fnhLGHzZd6bm54S9bodN7PZmfHiXOGnr+kOi0rsznal5tzho6z9IflHtU24b&#13;&#10;RdsOQ5VrHNzz4+jV43H6cx3DTtKPq0+Hnm5+6mjNN5XfYGl4enUd3Gjf19X0jTdHwdLo7uLG/r6t&#13;&#10;Qx9DZQ2sKLLOVw2cy+n72nkcLkLjHXlP5a3n64eKaHVNDyR5nlds2r9Hh3o2wxsrDxc6z4GXETD1&#13;&#10;Lonb1j8hxOP1hSp4q8m4KcmXt5Y8TNHz4dcn75fQ5vM0W5R5mLvjo+cax2Kv2PP0rfHT193X8/xe&#13;&#10;hqNejc0aVxb1qVxQrSQq0a9GpCaWaEeqMIw62jmJpnu1c3C10V26u5c3SyIVAAAYGK2IAAAAAAAA&#13;&#10;AAAAAAAAAAAAAAAAAAAAAAAAAAAAAAAAAAAAAAAAAAAAAAAAAAAAAAAAAAAAAAAAAAAAAAAAAAAA&#13;&#10;AAAAAAAAAAAAAAAAAAAAAAAAAAAAAAAAAAAAAAAAADt+O95UHlV7Ss832qoASLQlCywSulSUiAAA&#13;&#10;TDp2Y9/1fuvWjks4xYAAAAAAAAAAbHx3vGz/AFeVj1e2q+1KAGSVWUroAAAHQs/r7G4rft7D/id9&#13;&#10;9HP2uX7zKtYldzfXuhm2cK5d4q90NMZfOZPN1uOyF1PV/JUfAlbO3aotRsobO3Zt2Y2UOEez3hAA&#13;&#10;AITCYV85ZbZu2S7TjdT3Fvu0r72zR/K+GxbmNTVvoa3I023c4rO6XebW8tr2nxttWkqyMKqiqidl&#13;&#10;TS3bNyzV3bj6VXmAAAAAAqrL2o9lCFgAAAAAAAAAAAAAAAAAAHJYb4XxX1lS/GrX7CJ5N+sB5kBM&#13;&#10;LrLLQJRK6qoAAC0ELwyS9QrLFc+97j9DMtHNDzO2D1AAAAAAAAAAc7pn4wYf9fkUuewieT0kwXmy&#13;&#10;yqSlZAAAtKKyywCHwZTK4zCWNbJZe+tcbYW8u9Wu7ytCWWH/AKr27dd2ruW98vW3bru1+Hb3y8k7&#13;&#10;QOyUq1OOxmgKHFU/c59RX9DpR/RU49Xpm/uuhw9DiPMzPg6XC0CPtM34PKN/kL7KXde/yV5c399c&#13;&#10;z8ZcXd5WjPPNHyzRdBTRRbo7lHJ0lu3Rbp7lvdD4Zkw9YUSsiKVJQIRFMJh9Vhkr7FXMt3jrqtaX&#13;&#10;EnylKbr8kfHBFdui7T3bnJS9Ys5Nvw78bYbq05tPtLri7TPySWVx3Et/S9zm9aHg/wAPQ0+Rp1dP&#13;&#10;FY3w5PP7PXLfmYW+Onq2vTqU61OSrSqSVaVSXfp1Kc3DCMPG1kxMTslzdVNVNXdq5rioAAAAADG8&#13;&#10;GSAAAAAAAAAAAAAAAAAAAA3NsU+H8r9UfzysPM+zVr5PTUOprJeaSBK6AEwhwxJGWCiUoBeEJSJg&#13;&#10;iUS1Jts+J9v9d0/wTsnD+29y1vm8nto9gAAAAAAAAAHorsfvfOqf0Fv/ABnYGdyhSt6Zla2XlKyF&#13;&#10;VoIXhZeEpgiUSuhQBqvahto2ebIcby7WWcpULurSjUx+AseCpd1/UpcPV5027L5YM/A0zM1KvuYs&#13;&#10;buvo2WnaVnapc7mJG7r6Q/KjbP2YG0PadyvC6fnq6F0dW4aM2Pxd1HlNeT6avDgjwR+ZJwS8/BHe&#13;&#10;630DTOzWHgebe4q/l8H0jSey+Fp/m5HFX8vdDyK6B1ACsUwmFFlgCIO7aP2jam0TWhDF3ka+Omn3&#13;&#10;6+IvuGalN6IeDHyw4PtYmVp+NmU+Zz6tNquhafq9P+pji6xzevdEbWtMazhStYVfYfNz/wDVN9Vh&#13;&#10;0o/Rz9U/7pvI5XM0vJxOLnT1fL9X7M6hpXm+1R1j6x6fk2i1znAAGBitiAAAAAAAAAAAAAAAAAAA&#13;&#10;AAAAAAAAAAAAAAAAAAAAAAAAAAAAAAAAAAAAAAAAAAAAAAAAAAAAAAAAAAAAAAAAAAAAAAAAAAAA&#13;&#10;AAAAAAAAAAAAAAAAAAAAAAAAAAAAAAA7fjveVB5Ve0rPN9qqAEi0JQssErpUlIgAAEw6dmPf9X7r&#13;&#10;1o9lZxiwAAAAAAAAAA2PjveNn+ryser2lX2phADJKrKV0ADr+b1LisDJ7cr71x8nZ0Oed7WrFy9P&#13;&#10;C9rOPdvTwcmls/rPK5vfo73IbD80t5+v1pmztYtu1v8AVt7GJas753y6e92WqlRRaFoVAABCYTCi&#13;&#10;y4DPb3Ne0qcdb1Z6NTzFaqaao2VKXLdF2nu3OTu2N1TSq7tLIS8RU/OJO5YdzGmN9tpsjTKqeKxy&#13;&#10;dulmlnllnkm35GJMbN0tXMTTOyUiAAAAFVZe1HsoQsAAAAAAAAAAAAAAAAAAA5LDfC+K+sqX41a/&#13;&#10;YRPJv1gPMgQmF1lkwJJZFVAAAEwQtDLBKJYrn3vcfoZkxzQ8ztg9QAAAAAAAAAHO6Z+MGH/X5FLn&#13;&#10;sInk9JMF5ssqkpWQAALQjCHDGPNAhWWg9f8AZAab0vx+O09xWpc3J2veoVfa9Obzp4d16Jf2wbjE&#13;&#10;0i/f4726Pm3WDouRkcd/dHzeL9W621LrW+5dqHJ1ryMk3tazl6NKn5JJOqH8fG6bGxbGLT3bMOtx&#13;&#10;cTHxKO7Yh1JksoRIpN1KwtCiyysUqSCERTCYY1lgHZcBqzM6dqQ5FccZa73bbC455I/6R9DHv4tr&#13;&#10;Ijj5sDN03Fzo82N/VvnTmusNqHcob/IMlN/Ubmfrj5k3hfxaTIwr1ji5w43P0fLwePnT1d0YjUgA&#13;&#10;AAAMbwZIAAAAAAAAAAAAAAAAAAADc2xT4fyv1R/PKw8z7NWvk9NQjwtZLzSQJXQAmBIyvNKQF45I&#13;&#10;SkTBEolqTbZ8T7f67p/gnZOH9t7lrfN5PbR7AAAAAAAAAAPRPY/R9taoh47eh/GdgZ3KFK3pqVrZ&#13;&#10;eUrKoWgeq0LLwlMvWiUS4jUOpMBpPE3Wd1NmMfg8PZSb9zkMlcwkkh4ocMeuMe9DrivZsXsi54Vi&#13;&#10;Nsr2bF7Ju+DjxMy/NzbN2ddzc8qwOxu0ms6HPRq62zFp2yaHjt6E3NL60/P5sOt22mdlKafO1P4f&#13;&#10;rP6O70rsdTHnar8I+s/p8X515jMZXP5G7y+byV9l8rfVeOvMjkrqapUnm8c003PF2tq1bs0eHajZ&#13;&#10;Du7Vq3Zt+FZiIhxi71QokBWKYTCiywADDHrXgIR4OeHNGAhvLQ+3LP6e4mw1BCrqHES8EnGVanti&#13;&#10;nDzZ4936Jv2waXM0Wxf47G6fk5DV+yGFnedhcNfyn3enu+D1rprVun9XWfLcFkaN5LLwcot+5qU4&#13;&#10;+KeTrh/CPji5fIxb+LX3L8PmeoaZm6Zd8LMjZ+U/hLsbwa9gYrYgAAAAAAAAAAAAAAAAAAAAAAAA&#13;&#10;AAAAAAAAAAAAAAAAAAAAAAAAAAAAAAAAAAAAAAAAAAAAAAAAAAAAAAAAAAAAAAAAAAAAAAAAAAAA&#13;&#10;AAAAAAAAAAAAAAAAAAAAAAAAAO3473lQeVXtKzzfaqgBItCULLAulSUiAAAS6dmPf9X7r1o5LOMW&#13;&#10;AAAAAAAAAAGx8d7xs/1eVj1e0q+1MIAZJVZS+a+v7PG2811fXFK2oSeHUTRRVXPdoWooqrq7tHNq&#13;&#10;PP7Rbm437bBycko/ntXu4/7Wys4VNPFdbSxgUxxXmsqlSpWnnq1ak9WrU6c9Soz4iIjZDYxERGyF&#13;&#10;CRCiVUqeqi0JhUSAAhMJhRZcABAORsMxe42btFTeo+Hb1O5eVy1Rc5vC9iWciPM5tgYzP2WR3ae9&#13;&#10;ye5/IVWDcsV29/o0WTgXsfi5w5x4sIAABVWXtR7KELAAAAAAAAAAAAAAAAAAAOSw3wvivrKl+NWv&#13;&#10;2ETyb9YDzTBMJhZKy0CUSuqqAAAmCFoZZepKJYrn3vcfoZkxzQ8ztg9QAAAAAAAAAHO6Z+MGH/X5&#13;&#10;FLnsInk9JMF5ssFJSsgAa+1ttN0poOjH2XvuOyU0m/b4Wx4Jq032eDDyzcDMxcHIy58vl1ZuJgZO&#13;&#10;ZPlcurxXr3bPqzXHHWUKvsJgZ+j7EY+rHpw+ln65/RzS+R0+JpmPi8XOXV4Wk42Jxzvq6tRNk2jH&#13;&#10;FaFoQJCRSKkLQossiKVJQIRHqTCYY1lgAGOPX5VvReGytN7SspieLtcrv5Ww7nfnn7bLDyTeF9v7&#13;&#10;WsyNPt3OK3uloc/QMbJ8zG4avk3rh89is9b8oxl3TuJflaXVPL60veae7ZuWau7ccblYeThV+HkR&#13;&#10;scu8mKAAAxvBkgAAAAAAAAAAAAAAAAAAANzbFPh/K/VH88rDzPYVr5PTUOprJeaSBK6AEwJGXrea&#13;&#10;UgLwhKRMESiWpNtnxPofXdP8E7Jw/tvctb5vJ7aPYAAAAAAAAAB6I7H/AN96n/VqH8Z2BncoUrem&#13;&#10;5Wtl5SsqhaAtBGaEssZpowlll6U003eXhLxltl7M7Q2geV4XQ8LbXmqqfDRmq21f2jQm8+rD3SPm&#13;&#10;yeXpSxdLpvZrLzPNyuGn5up0vsrmZvm5fDT85936vy22i7Vdd7VctHL61z11lJ6c8eQ4+XoW9CEf&#13;&#10;BpUodGX091Hg54xd5hafiafb8PFjZ+b6Fg6bh6bb8LEjZ+cteM1nsceZaFoQTyShRICsyYTCiywA&#13;&#10;DFNDgivAqlAD7sblMlhr2jkcTfXOPvbfpUrm1q7sfR5YeOHVF53bVu9R4d3fDyv4+PlWvAyYiYl6&#13;&#10;f0P2QVCvxOO1vRhbVeanJnrKl0I/pKcOr0y83P1Qc3maHVT5mH8Hz3WOxFdHn6RvjpP0n9fi9LuT&#13;&#10;cYAAAAAAAAAAAAAAAAAAAAAAAAAAAAAAAAAAAAAAAAAAAAAAAAAAAAAAAAAAAAAAAAAAAAAAAAAA&#13;&#10;AAAAAAAAAAAAAAAAAAAAAAAAAAAAAAAAAAAAAAAAAAAAAAAAAAAA7fjveVB5Ve0rPN9qqAEi0JQs&#13;&#10;sC6VJSIAABMOnZj3/V+69aOSzjFgAAAAAAAAABsfHe8bP9XlY9XtKvtTCEdGXpTTbsoNf53aBZWW&#13;&#10;/b4jcv7n84+Tl/3Mq1iVV77nJn2cKuviu7oahyWTv8rX5RkLqpc1fP7zZW7dFuNlDa27dFuO7bca&#13;&#10;9HoAIlKFZ5onkqlX1UWTCokABCYWhRZYABAKIWhUWdnxmp7uz3aV37bt/wDxwY9zHpq3082tydNt&#13;&#10;XeK1ul3+yyFpkKfGWtbjPnyeFBg10VUTsqaK9Yu2Ku7dfYq8QFVZe1HsoQsAAAAAAAAAAAAAAAAA&#13;&#10;AA5LDfC+K+sqX41a/YRPJv1gPNMEwmFkrJgSiWRVUAABaCF45MsEqyw3Pve4/QzJjmh5nbB6gAAA&#13;&#10;AAAAAAOc018YMP8AWEilz2ETyek2C82WVSUuJzmoMLpqwqZPO5G2xllT+WuZ+vzZYeFHyQXtWbt+&#13;&#10;vw7UbZelqzdv1+HZjbLyLr7sisnkuOxuiaVTEWU3a58zcy9vn9SXwPxeh0WHo1FHHlb56OlwtDt0&#13;&#10;eZl756PMlxcV7qvVubqtVubmvU42vcV6kZpppvHGMetvqaYpju08nQ0000092nkxJWAY4860LQgS&#13;&#10;InkKRRC0KJWRFKkoEKzdSYTCiywAJY4+Rb0WhCkpfTZ3t3j7ind2NzWtbml3FajPwRVroprp7tfJ&#13;&#10;53bNq/R4V6NsNz6b2qUqnF2mpKfFT9zLlLen0Y+vL3vs/Y1V/TZjix3KZ/ZuqPNwPg3FQuKF1Rp3&#13;&#10;FtWpXFCrLv0q1GpvSx+1qpiaZ7tXNy1dFduruXN0sqFAGN4MkAAAAAAAAAAAAAAAAAAABubYp8P5&#13;&#10;X6o/nlYeZ9mrXyemZeprJ5vNYgSugBMqJGWCiUgLwhKRMESiWpNtnxPofXlP8E7Jw/tvctb5vJ7a&#13;&#10;PYAAAAAAAAAB6I7H/wB96n/VqH8Z2BncoUremodbWy8pXVQ0ttY2/bOdj1rNLqPKwvM9PS4yz0ri&#13;&#10;OCpcz8PVGaXh4KcvnTxh5OHqbPT9IzdSq22I4evo3GmaNnapV/p44es8n5VbY+yi2jbW43ONjcx0&#13;&#10;ro+rwyy6YwtxHtkv09Xmmq+jmk83vvoGm6Fhafx86us/R9G0rs7g6b5k8VfWfpHo80Rb10UqpUAY&#13;&#10;4rLQhKUPOUgKxTCYUWWAAYY9a8IQkAVmQtCiFn6kvlr4CAAAAAAAAAAAAAAAAAAAAAAAAAAAAAAA&#13;&#10;AAAAAAAAAAAAAAAAAAAAAAAAAAAAAAAAAAAAAAAAAAAAAAAAAAAAAAAAAAAAAAAAAAAAAAAAAAAA&#13;&#10;AAAAAAAAAAAAAAAAAAA7fjveVB5Ve0rPN9qqAEi0JQssE8l0qSkQAACYdOzHv+r9160clnGLAAAA&#13;&#10;AAAAAADY+O94Wf6vKx6vaVlw2b1Vi8HvU6tTlN5+ZUP+ei97Niu7vjk97ONcvb45NO5vVOUzk00l&#13;&#10;arxFn+ZUO5bG1Yotb45trZxrdnfHN1t7shVMLQolIAiUoVFUwp6qLQtCoAAISmFFlwAAGOZC0Kiw&#13;&#10;DJRr1rarLWoVZ6NWTw6aJpiqNlTzuUUXKe5Xyd3xerZZt2jk5dyb86pMS5i+ttpcjTJjix3dKdSn&#13;&#10;VklqUp5KlOfw6bEmJidktTVTVTPdq5pUl60eyhCwAAAAAAAAAAAAAAAAAADksN8L4r6ypfjVr9hE&#13;&#10;8m/WA8yBCYXWWWgSiV1VQAAFoIXhkgKyxXPve4/QzLRzQ8ztg9QAAAAAAAAAHN6a+H8P9YSfxUue&#13;&#10;wieT0jUqU6VOerVnkpUqcnGVKlSbghBgxvnZCkRMzsh53152QuGwvH47SFOjn8nL2ubJT+9pP/7n&#13;&#10;2dHytvi6Pdu8eRuj5t5h6Jdu8eTuj5vIOodT57Vd/Nks/krnJXXgcdN0ZIeKSXqlh6HRWbFrHo7l&#13;&#10;mNkOmsY9nGo8OzGyHARe0PeFFlgSgFI9a0LQgSEikVYWhRKyIpUlAhEUwmGNZYABjit6LwhRICk3&#13;&#10;WmFoc9gtT5nTlbjMbdbtKaberWdbpU5vTL/nB43sa1kRsuMPN07Fz6O7fjf19W/NNbRMNno07a4j&#13;&#10;7F5Kbo8muKnRmj5k/wDk0uRgXbHFTvhxOfoeVh+Zb30tgMFpGN4MkAAAAAAAAAAAAAAAAAAABubY&#13;&#10;p8P5X6o/nlYeZ7CtfJ6ag1kvNKYErIATDrJGV5pSAvCEpEwRKJak22fE+h9eU/wTsnD+29y1vm8n&#13;&#10;to9gAAAAAAAAAHojsf8A33qf9WofxnYGdyhStvLVutdKaCw1bP6wzlhgcVQ/rF9V4IzzcHDu05Id&#13;&#10;KebzZYRj5GJj4uRl3fBxo2y9MbEyc274GLEzL81NsfZvagz/ACvBbKbevpjETcNCpqe9khG8qQ+j&#13;&#10;l55aMOvn55urnli7bTey1mz5uob56en7u90rshZs+dqe+enp+/8AObwbd3d3kLq4vr+6uL29u60b&#13;&#10;i6vLutGeeeePPGaaaPPGLraaaaKe5RydrRRTbp7lHJ80VoWhjissqlQBjj1+laFoQSlCkpAVmTCY&#13;&#10;UWWAI9UQYY+nhXhCEgCI9SExzY0Lv1JfLXwEAAAAAAAAAAAAAAAAAAAAAAAAAAAAAAAAAAAAAAAA&#13;&#10;AAAAAAAAAAAAAAAAAAAAAAAAAAAAAAAAAAAAAAAAAAAAAAAAAAAAAAAAAAAAAAAAAAAAAAAAAAAA&#13;&#10;AAAAAAAAAB2/He8qDyq9pWeb7VUAJFoShZYRK6VZSIAABMOm5f3/AFvuvWn2VnGrAAAAAAAAAAD4&#13;&#10;c9qPOULWnZ2VPkdnJR4qe8oc88f9r2sWbNVXeq5s7FtY9c7a+bW3ddKbpTNg2nJCQBRMLQqlIAiU&#13;&#10;oVQqlVRaFoVAABCUwosuAAgFELQqLAIFZQlVy2IvMrb3HF43jKs0/wDVuuWLyu0WqqdtxjZNrHuU&#13;&#10;bb7a1CatPSpzXFOSjW+UpyVN5qqu73uFoKqaaZ7tHJlVQAAAAAAAAAAAAAAAAAAA5LDfC+K+sqX4&#13;&#10;1a/YRPJv1gPNMEwmFkrJgSSyKqAAALQQvDJAVliufe9x+hmWjmh5nbB6gAAAAAAAAAPrsL2fG3tt&#13;&#10;f06HKZ7OtyiS3mq7u9wd7eRNMVR3ZTERM7KuTS+0nX2udSXdSxz3GYnGb/tfC2XNSj6ZvlP+epvc&#13;&#10;HFxLVHfs756ux0zFwLdvxMbfPX+cmpYti2coEIilMKLLAkBjj1rQtCBIieQpMrC0KLLIilSUCERT&#13;&#10;CYY1lgAGOK08l4QokBSZMLQqlKqyjc2zvN6yrVKdpTt58phZJuLqXF/U3eLh5tTv+rz/AGNPqFvD&#13;&#10;ojvTuqctreHpkU+JO6v7vX3fVvRz7lgAAAAAAAAAAAAAAAAAAAG5tinw/lfqj+eVh5n2atfJ6ag1&#13;&#10;jzSQJXQAQ6yRmeaUgLwhKRMESiWpNtnxPt/run+Cdk4f23uWt83k9tHsAAAAAAAAAA5ShtI1ds5w&#13;&#10;efu9E6esdQZ3JUqdGh7IXUYS0oS70Yz8XD3SPP3O9L9vUvZxcXKvRTlzshm6fYwcjJ7mfVNNP8+D&#13;&#10;89dea11rrrO3GV11mMplsxJNGjxeR6MKMPmSUuaWnDyQhB3uJjYuLa7mJERD61g4uHi2O5gxEU/d&#13;&#10;6+/1dKZTNARFKYY4rQmVUqgKRWhaFUpQ80gKx6kwmFFlgCPUDDGHAvCEJAFYoWhRCz9SXy18BAAA&#13;&#10;AAAAAAAAAAAAAAAAAAAAAAAAAAAAAAAAAAAAAAAAAAAAAAAAAAAAAAAAAAAAAAAAAAAAAAAAAAAA&#13;&#10;AAAAAAAAAAAAAAAAAAAAAAAAAAAAAAAAAAAAAAAAAAAAAAAdvx3vKg8qvaVnm+1VACRaEoWWlESu&#13;&#10;lVIgAAEw6bl/f9b7r1p9lZxqwAAAAAAAAAAA6/f4C3uN6pa+16v/AIWRbyKqd1bMs5ldHDc3w6hc&#13;&#10;2dxZz7lxS3GZTXTXG2ls7dyi7G2h8y66qYWhRKQBEpQqiVRWVF4TCokABCYTCiywJAAY0LQqLAHd&#13;&#10;dGXpTHJWqYiNsu1YzS1xcbtW/wDatH8l4bFu5VNO621t/Poo4bW+Xe7SytbGnxVrRkpSsGuuqudt&#13;&#10;TVXLty7PeuPqUeYAAAAAAAAAAAAAAAAAAADksN8L4r6ypfjVr9hE8m/WA8yBCYXWWTAklkVUAAAT&#13;&#10;BC0MsoiWK5973H6GZaOaHmdsHqAAAAAAAAAAA+W8sbPIUJra9t6VzQn+Tqyr0V126u9Rzelq7cs1&#13;&#10;+JanZLUue2cVqW/c4Kpyin+YV5ul92bvttY1GmeG+6LE1umrgy909WsK1Gtb1Z6FxSqUa1ObtlKr&#13;&#10;JwRg2dNUVR3qeTe01U1096jkwxWhaFFlgSAxxWhaECQkUmVhaFErIilSUCERTCYY1lgASxxT6LQh&#13;&#10;VICkUwtD7cdi8hlrmW0xtpWu683gUperyxj3oK3LtuzT37vJ5X8izjW/EvzshuvTeyy0teLutQVJ&#13;&#10;b247rkFGbtcPWj4TSZOq118GPuhyedr9y55eHujr6ttUqVKhTko0KdOjRpy7lOlSk4IQg1EzNU96&#13;&#10;pztVVVdXer5siEAAAAAAAAAAAAAAAAAAAANzbFPh/K/VH88rDzPs1a+T0zDqayXmsQJXQAmHWTyG&#13;&#10;V5pSAvCEpEwRKJak22fE+3+u6f4J2Th/bLW/aeT20ewAAAAAAAAAADp2qtCac1fRjDKWcJLyWTdo&#13;&#10;5O16NWX7e/DyR4WZi5+Thz5U7ujZ6fq+dptW3Hnd09HljWOybUeluNu7eSOaw8nDNy2zpdKSHnyd&#13;&#10;cPTzw8rqsPVsbK4Kt1T6DpnaPB1Dy6+GrpP0lqxtHQIEscV4TPJVKqAUitC0IJShRICseGHOmExv&#13;&#10;UWWAAYY9a8CEoARHqQmGNC79SXy18BAAAAAAAAAAAAAAAAAAAAAAAAAAAAAAAAAAAAAAAAAAAAAA&#13;&#10;AAAAAAAAAAAAAAAAAAAAAAAAAAAAAAAAAAAAAAAAAAAAAAAAAAAAAAAAAAAAAAAAAAAAAAAAAAAA&#13;&#10;AAAAdvx3vKg8qvaVnm+1VACRaEoWWCV0qJEAAAmHTcv7/rfdetPsrONWAAAAAAAAAAAAGOrSpV5O&#13;&#10;LrU+Mk89MTNM7YTTVVRPepdWvtO/KWM3/wBPUZdvJ9LjYWc3/jedVq06lKaanVknpz/MnZdMxMbY&#13;&#10;bKmqKo20sKywAiUoVRKqYV9VFoWhUAAEJTCiy4AADGhaFRZzeNwN7kd2fd5Pbfl6rwuX6Le71Yl/&#13;&#10;MtWN3OXfsdhrHG+5U+Mr/nFXumBcvV3OfJpb+VdvzxcnLPJjgAAAAAAAAAAAAAAAAAAAAAOSw3wv&#13;&#10;ivrKl+NWv2ETyb9YDzICYXWWTAJZFVAAAFoIXhkglWWK5973H6GZMc0PM7YPUAAAAAAAAAAAABwu&#13;&#10;Y0/i85S3L+33qm72q6p808v2vezkXbE7bbKxszIxattqdzTOf0JlcTv17X/iVjL8pRk6cvrStzj5&#13;&#10;1q7w17pdNh6tj5HBc3S6G2DbglAKRitC0IEiJFJkQtCiVkRSpKBCIphMMaywBESxxWnkuhQXp06l&#13;&#10;apJSpU56tWpNuU6dOXhjFEzERtlFVVNMd6rk2pp3ZdeXnF3WeqT2Ft3fIqXuk3p+a1eRqlFHDY3y&#13;&#10;5/N7QW7Xl4e+evo3ZjcVjsPbS2mNtKVpQ+bTl6/LNHvxaS7duXqu/d5uUv5F7Jr8S/O2XIPN4gAA&#13;&#10;AAAAAAAAAAAAAAAAAAANzbFPh/K/VH88rEzPYVr5PTUIcEGrl5pTAlZACZetEjKolIC8ISkTBEol&#13;&#10;qTbZ8T7f67p/gnZOH9stb5vJ7aPYAAAAAAAAAAAABqbWOyHTupuNvLGWXB5efhn5TaUu1zx8+Tq+&#13;&#10;2HBH0tth6vkY3Bc30ui0ztJm4HlXeKn5+6XlnVOiNRaQr8Xl7KaFvNPu0MjbdKlP6JvH5I8EfI6r&#13;&#10;FzcbLp22Z3voOn6rhalT3sad/T1dOizYbOeWxVKoDHFaFoQSlCiQFZkwmFFlgD9wMU3WvHIVSgBE&#13;&#10;UJhjQu/Ul8tfAQAAAAAAAAAAAAAAAAAAAAAAAAAAAAAAAAAAAAAAAAAAAAAAAAAAAAAAAAAAAAAA&#13;&#10;AAAAAAAAAAAAAAAAAAAAAAAAAAAAAAAAAAAAAAAAAAAAAAAAAAAAAAAAAAAAAAAHb8d7yoPKr2lZ&#13;&#10;5vtVQAkWhKFlgldKiRAAAJh03L/CFf7r1p9lZxqwAAAAAAAAAAAAAA+S7sba9k3LinveevRXVRO2&#13;&#10;l6W7ty1O2h02/wABc2u9Ut/bNH/xM63k017quba2c23c4a90uAZDMQiUoVRKorKi8JhUSAAhMJhR&#13;&#10;ZYEgIB9VnjrvI1Ny1o73z6ngvOu5RbjbUpcv2rFO2473jdNWlnu1bn23cf8AhYFzJrr3U8mov592&#13;&#10;7w290OysZgAAAAAAAAAAAAAAAAAAAAAAAAOSw3wvivrKl+NWv2ETyb9YDzBK6yy0pKJXVVAAATBC&#13;&#10;8MsEqyxXPve4/QzJjmh5nbB6gAAAAAAAAAAAAAAOm5/ROJze/Wkk5Bfzf1q3k5o+tL32bj516xwz&#13;&#10;vhs8PVcnF4Z30tK5vTGWwM8eWUN+23u13tDnkj/p9rdWMqzkRwc3UYufj5ceVz6OvslmscVloQJE&#13;&#10;SKTIhaFErIilSUCERTCYY1lgCImGOKy0O76c0Fmc9xdepJ7HY6b+t3MnPNDzJe+12Rn2bHDG+Wqz&#13;&#10;dYxcPgjfU3vgdKYbTtOHIbffut3dqX1xzzx/0+xosjLvZE8fJyOZqOVmz5s7ujsjGYIAAAAAAAAA&#13;&#10;AAAAAAAAAAAAAADc2xT4fyv1R/PKxMz2Fa+T0zL1NXPN5rECV0AJlRIyqJSAvCEpEwRKJak22fE+&#13;&#10;3+u6f4J2Th/be5a3zeT20ewAAAAAAAAAAAAADBc21veUKtrd0KN1bV5OLrW9xShNLNDxRhFamqqi&#13;&#10;rvUc1qLldqvxLe6Xn7WWwqzu+NvtI1pbC4jwzzYi6njGlN6k3XL9vDD0Ogwtero8vM3x1dlpna27&#13;&#10;b8nUt8dfV5oy+GyuBvKmPzFjcY+7p/JXEnBww8cseqMPLB09m/ayKPEszth3OPlY+Xb8bGmJhxj1&#13;&#10;e7HFaFoQlKHnKQFY+JMJhRZYAiDFN1rwKpQAzW9rc3telaWdvWurqvPxdG3tqUZppo+KEIKV1U0U&#13;&#10;9+vkiu5Rap8S7uh6I0TsBvbzichrOtNj7aPBPLhrSpCNWb15+qX0Q4Y+hzmb2goo8vC3z1cZqvbC&#13;&#10;1a8nTN89fT3PWzkXzkAAAAAAAAAAAAAAAAAAAAAAAAAAAAAAAAAAAAAAAAAAAAAAAAAAAAAAAAAA&#13;&#10;AAAAAAAAAAAAAAAAAAAAAAAAAAAAAAAAAAAAAAAAAAAAAAAAAAAAAAAAAAAAAAAAAAAB2/He8qDy&#13;&#10;q9pWeb7VUAJFoShZYJXSpKRAAAJh03L/AAhW+69afZWcasAAAAAAAAAAAAAAAAOJv8NaX3T3eJr/&#13;&#10;AJam9rd+u3u9GTZyrtndHJ0u+xV3Ye6Sb9H8vTZtF6i5G7m2tnJtXvZ5uLXe8qpVY1oWhAAAITC0&#13;&#10;KLLAMlGjVuKktKjTnq1PmSIqqimNtStVVNEd6vk7ljtLdzVyM3/01NhXMv0ttZf1D/jYdvpUqdGS&#13;&#10;WlRpyUqcngSMKZmqdstZVVVVPeq5siEAAAAAAAAAAAAAAAAAAAAAAAAAOSw3wvivrKl+NWv2ETyb&#13;&#10;9YDzBK6yy0ESiV0KgAAJgheGWCVZYrn3vcfoZkxzQ8ztg9QAAAAAAAAAAAAAAAFKlOnVkmp1ZJKl&#13;&#10;OeXdnp1JeGEUxMxO2ExM0z3qebWmf2cWl3v3OFnlsq/dcjqe5x9HzWzx9Sro4b++G9w9buW+DK3x&#13;&#10;19WnMljL/FXEbbIWtW2q/SS80fLCPfbq1dt3ae9bdNYv2cijv2Z2w496PcRIpMiFoUSsiKVJQIRF&#13;&#10;MEMay4DncLpvL6gq8XjrWaanLNu1bqrzU5fTM8L+TZx423GJlZ2Nh0969O9vDTuzzEYbcubyEuUy&#13;&#10;EvS4yvJ0JfVl/wA4tFk6jev8NG6HK5utZOVwWt1LYLXNMAAAAAAAAAAAAAAAAAAAAAAAAAA3NsU+&#13;&#10;H8r9UfzysPM+zVr5PTMvU1kvNYgSugBMOskZXmlIC8ckJSJgSiWpNtnxPt/run+CdkYf23uWt83k&#13;&#10;9tHsAAAAAAAAAAAAAAAA4bOafw2pLOawzWPt7+3j3HGy9KWPjlm65Y+h7WMi9jV+JYnZLJxMzKwb&#13;&#10;vjYs7JeYtZbDcpjONvtK1KmYsYcM82Oq81eWHm96f90fJF1GFrtq75eXunr6O80ztXj3/K1Dhnr6&#13;&#10;fs0HXpVaFWpRr06lGtSnjTq0qsnBNCMO9GDoaZiqO9S7CiqmunvUcmJMrIVlIgVj9qYTCiywADFN&#13;&#10;w8POvAqlDb+itjWpdU8TeX0k2Bw0/BPyq8pdsnh5lPr+2PBD0tNna1i4vBb31Oc1TtNg6f5Vriq+&#13;&#10;76y9aaT0HprRlvxeGsZYXU8m5cZO56Vaf0zd6HkhwQ8jkcvPyc2rbend0fO9R1fO1Ovbkzu6ejuL&#13;&#10;CawAAAAAAAAAAAAAAAAAAAAAAAAAAAAAAAAAAAAAAAAAAAAAAAAAAAAAAAAAAAAAAAAAAAAAAAAA&#13;&#10;AAAAAAAAAAAAAAAAAAAAAAAAAAAAAAAAAAAAAAAAAAAAAAAAAAAAAB2/He8qDyq9pWeb7VUAJFoS&#13;&#10;hZYF0qSkQAACXTcv8IVvuvWn2VnGrAAAAAAAAAAAAAAAAACA5OuX+naFftln7Xq/k/BZNGRMbq2d&#13;&#10;Zzq6OG5vh0y6tLmzn4u5pcXMzKKqa420tlRcoux3qHxvSHrCoAAITCYUWWdmx2mrm53at37VofM8&#13;&#10;Ni3cqmndRzYN/Ot2+G3vl3i0sbWxp8XbUuLYFdyu5O2pqbt65envXH1qPMAAAAAAAAAAAAAAAAAA&#13;&#10;AAAAAAAAByWG+F8V9ZUvxq1+wieTfrAeZATC6yyYEolkVVAAAWgheGSCVZYrn3vcfoZkxzQ8ztg9&#13;&#10;QAAAAAAAAAAAAAAAAAHxX+OscnbzWt/bUrqhN4FWXq9HiXt3K7VXft83rZv3bFfiWZ2S0/qDZrc2&#13;&#10;+/c4KpNd0e65DWm6cPVj4Tc4+p01cORzdLh67RX5eXunq1dVpVaFSejWp1KNWnNu1KVWTgjBtO9F&#13;&#10;VPep5Ogpqprp71PJhiQvCiVkRSpKBCI9SYTD6LGwvclcSWthbVru4n7mnRk4f/0IuXKLVPfuclbt&#13;&#10;61Yo8S9OyG49O7MKNLcutQ1OPqd17HW8/Rh603f+xpcnVKquDHczm69VV5eHy6ttUKFC1pSULajS&#13;&#10;oUKUu7To0ZOCEGoqqqqnvVc3O1113Ku/XzZUKgAAAAAAAAAAAAAAAAAAAAAAAAAANzbFPh/K/VH8&#13;&#10;8rDzPs1a+T0zLDmayXmsQJXQAmXrRPIZVEpAXhCUiYIlEtSbbPifb/XdP8E7Jw/tvctb5vJ7aPYA&#13;&#10;AAAAAAAAAAAAAAAAB0fVuz3TWsqU0clZwo38JN2jlbPo1YemPhQ8kf3M/D1HKwp8rl0bXTtZztMq&#13;&#10;8ieHpPJ5R1nsn1LpLjbqSlHMYaTpeyVjT55YfSSdcv74eV1mFq+NmcE7quj6HpfaLB1Hy54auk/R&#13;&#10;q1snQAKxTCYUWWAAdu0noDUutK8JcRYzS2cs+7cZS76NGT73fj5IcMWJl6hjYVPnTv6NXqOsYOmU&#13;&#10;7cmd/T1etNFbHtNaT4m8upIZ3NScE/Lr2l0JI/R0+qHpjwx9Dks7WcrL4KN1L51qnaXO1HyrfDR0&#13;&#10;j6y2207nQAAAAAAAAAAAAAAAAAAAAAAAAAAAAAAAAAAAAAAAAAAAAAAAAAAAAAAAAAAAAAAAAAAA&#13;&#10;AAAAAAAAAAAAAAAAAAAAAAAAAAAAAAAAAAAAAAAAAAAAAAAAAAAAAAAAAAAAAHb8d7yoPKr2lZ5v&#13;&#10;tVQAkWhKFlgldKkpEAAAmHTcv8IVvuvWn2VnGrAAAAAAAAAAAAAAAAAAADFWoUbinxVenJVp+emm&#13;&#10;qaZ20rU11UT3qHT8jpmbpVcfNv8A/wAPUZlvJjlcbGznR7N51KpTqUp5qdWSanPL4E7MiYmNsNjE&#13;&#10;xVG2lQSA5Www15kI70knFUPy9V53L1FvnzeF3KtWd083ecfhbLH9OSTja/5eqwLl+u5unk1V7Ku3&#13;&#10;t08nLvFjAAAAAAAAAAAAAAAAAAAAAAAAAAAAAOSw3wvivrKl+NWv2ETyb9YDzCEwusssSiV1VQAA&#13;&#10;FkLQyCJYrn3vcfoZlo5oeZ2weoAAAAAAAAAAAAAAAAAAADgc3prE56nu31v275O8o808v2/6sixk&#13;&#10;3sefL5MzFzsnDq22Z3NJah0HlsNv3FvL7JWEvS4+3k6UsPOlbrHzrN7hq3S6vC1jGyuCvdU6Gz24&#13;&#10;RFKkpllmnmlkklmnnn6MssvfJmIjbKszERtlsvT2zXIX/F3OZmnxtr3XJvlZv9rWZGp27fDZ3y0e&#13;&#10;Zrdmz5eNvn5N04vD43C2/JsbaUran4c0vdTetN32lu3rt+rvXXMZGTfyq+/fnbLk3k8AAAAAAAAA&#13;&#10;AAAAAAAAAAAAAAAAAAAAG5tikOHP5X6o/nlYeZ9mrXyemoNZLzSQJXQAmXrRP3DMokAXhCUiYEol&#13;&#10;qTbZ8T7f68p/gnZGH9t7lrfN5PbR7AAAAAAAAAAAAAAAAAAAANO6z2Nad1Jxt7i4SYDLz9Pjbal2&#13;&#10;qePnyf5w/e3GFrORjcF3fS6bS+0+bg+VkcVPz+LypqjRWotIXHE5qwnp0Z5923v6HSpT+rN/lHnd&#13;&#10;Vi5uPmU96zL6DgaphalR3sWd/T1dSj6GZDZQoss5bDYPL6gvZMfhsfc5C7n+Tt5OryzR6pYeWLxv&#13;&#10;X7OPR4l6dkMfKy8bCteNlTEQ9O6L2DWFjxV/q+tJk7ru5cRbTdpl9ebrn/h6XMZuvXK/Lw90dXA6&#13;&#10;p2vvXvJ03dHX1/Z6Et7e3tKFK2taFG2t6EnF0be3p7sssPJCHU56qqqurvV83GV113K/Eub5ZlVQ&#13;&#10;AAAAAAAAAAAAAAAAAAAAAAAAAAAAAAAAAAAAAAAAAAAAAAAAAAAAAAAAAAAAAAAAAAAAAAAAAAAA&#13;&#10;AAAAAAAAAAAAAAAAAAAAAAAAAAAAAAAAAAAAAAAAAAAAAAAAAAAAAHb8d7yoPKr2lZ5vtVQAkWhK&#13;&#10;FlgldKkpEAAMde4oWtKevcVadGlJ8pUTETVOyFqYmqdlLo91e0MhXnu7abeoVO4e3dmjhqXrpmir&#13;&#10;u1PnFQAAAAAAAAAAAAAAAAAAAAHxXuOtL+TduKW98yr4UHpRcrtztpetq9csztodMu9M3tKr7V3b&#13;&#10;mlP9nAzKMmiY4mzt51qqnj3S5vH6btrbdqXftqt8zwYPC5k1VbqOTFvZtdfDb3Q7J3mMwUgAAAAA&#13;&#10;AAAAAAAAAAAAA5HGYnI5m5ls8ZaVruvN+S73reJS5dt2qe9c5PfHxr+VX4diNstu2mx2pPjp5rzL&#13;&#10;cTlZvcpKNLepS+SbxtXVqsd/gjc6O32bjwfNq4vk1lntLZrTlXcyVpNLRm9yvaPSpzfebCzk2b8e&#13;&#10;W0eZp2VhT50buvo6892CAAAAAAAA5LDfC+K+sqX41a/YRPJv1gPMEwusssSiV1VQAAEoXhlSrLqu&#13;&#10;qdX6f0xbbuWyFKjc3farSxp9KrP93/NkWMa9fny+TIx8W/kz5UbmjGS8wAAAAAAAAAAAAAAAAAAA&#13;&#10;AAHR9Q6DxGb369CX2NyE3S5RbydGaPnSs7Hz71jhq3w22FrGTicFe+lrK32aagq389rX5Pb2tPus&#13;&#10;hxm9LGHmy9bZ1anjxb71PNvLmuYcWfEo2zPRt3AaRw+n5ZZ7ajx95u9O/ueef7Pm/Y1GRl3sjdVy&#13;&#10;c5majk5k7K+XR2hisAAAAAAAAAAAAAAAAAAABtHZ/sh1ltEqyVMVY8iw+/u189kuGWjD1e/PHyS/&#13;&#10;bwNbnariYEbLs7+joNH7NalrE9+1GyjrP06t5ar7FC/tMZRudH572XyVCh7dx2Vpy0uNm8dKbql9&#13;&#10;Wb+802L2norud3LjZH3Orz/6fzTY7+m1bauk+v4dP5veUMxhMvp+/rYvOY28xWQoe62l9QjJN6XT&#13;&#10;2r1q/R4lmdsPnuXh5WDe/t8ymYqcW9GMAAAAAAAA3NsU+H8r9UfzysPM9hWvk9NQayXmlMCVkAJl&#13;&#10;60TyGVRKQF4QlImCJRLzFta2paIzVX+gGFzdvl9R2Nx7K5GjjenToyydGMs9Tud/hqdz+3gbXGwM&#13;&#10;q3b/ALy7GylsP/1uZaxf769GylpFkMcAAAAAAAAAAAAAAAAAAAAB893Z2t/b1bO+tqF5a15NytbX&#13;&#10;NLelmh5YRWorrt1d+jmvbuXLNfiWp2S87a02DW9xCrf6Nry2lbu5sLe1OhH1J/B9Ef2wdFha9VT5&#13;&#10;eZ8Xa6X2vro8nU98dY+sOs6O2DZS+nkvNXVZsTaSzfBtrUhNWn9M3cyw/ayszXrVuO5h756s/U+1&#13;&#10;+PZjwtN3z19Hp/Cafw2nLKXH4TH2+Ptpe6loy880fHNN1zR9Ll7+Reya/EvztlwOXmZWdd8bKmZl&#13;&#10;zDxYwAAAAAAAAAAAAAAAAAAAAAAAAAAAAAAAAAAAAAAAAAAAAAAAAAAAAAAAAAAAAAAAAAAAAAAA&#13;&#10;AAAAAAAAAAAAAAAAAAAAAAAAAAAAAAAAAAAAAAAAAAAAAAAAAAAAAAAAAAAADt+O95UHlV7Ss832&#13;&#10;qoASLQlCywLpUlIgSOn5fV9lY71Gy9vXP/ggyLePVVvq5Mu1i1176+TWmQyl9k6vG3lfjPmU/BlZ&#13;&#10;tFumiNlLYUW6LcbKHZcR8H2/3vxMS99o12T9tLknm8AAAAAAAAAAAAAAAAAAAAAAAAAAAAAAAAAA&#13;&#10;AAAAAAAAGSlSq16klGjTqVqtToU6VKThjFEzERtlammquruUc229NbKry74u71DUmsLf8wo+6Tet&#13;&#10;81q8jU6KOGxvl0WFoFdc+Jm7o6N54zFY7D20tpjbSjZ0JfApd/8A1aW5duXau/c5uqs2bVijw7Mb&#13;&#10;IciiHqmrQo3NKehcUqVehV6FSjWk3pYoiqaZ71KKqaao7tXJqLUmyWxu+MutPVfY+4/MK/uUfV+a&#13;&#10;2mPqldPDf3w0GboFi9x4m6fk0ZlcLlMHc8kyllWs630nVN6s3fbm1et3qe9acpk4mRiV9zIjY4t6&#13;&#10;McAAAAAByWG+F8V9ZUvxq1+wieTfrAeYJhdZZaVEoldCoAAD4sjlMdh7Srf5W9t7Czo+6XFzV3YL&#13;&#10;UW67tXct83tbt13au5b5vNmtNvVetxuP0ZR5PT9z9m7yl0o/o5O995vMXSYjjyfg32Lo1MceV8Hn&#13;&#10;2S8u8hl6F5fXNe8u697JPXubmrvTTc/jbiaaaLfdp5N1NNNFru0ctj0W5pwwAAAAAAAAAAAAAAAA&#13;&#10;AAAAAAAAAAAAAAAAAAAAAAAAAADsmmNI6j1lkJcZpvE3WTuvleJl6EkPnTz9zLD0vDIysfEo8TIn&#13;&#10;ZDP0/TM7VL3g4VO2flH4y9s7OexmwODjQymtqtHUmUk7ZLi6XvWnHy9+p9vBL5IuP1DtDfveXh7o&#13;&#10;6+v7PqGjdicLC8/UeKr5R+vv+D1HRo0relSoW9KnQoUacKVGjRk4JZZYdUIQc1MzVPeq5u3iIpjZ&#13;&#10;DNBV6RydZ1RozTOtbD2O1Lh7XK0PkZ6snBUp+WSeHSlZONl5OHX4mPOxiZun4Wo2fAzaYmHi7aH2&#13;&#10;LuewvH5LQ1xU1HjZe2TYm54JbqT1fBqfum8kXX4HaOxe8vM3T19P2fM9Y7B5Fnz9InvR0nn+/wDO&#13;&#10;byvc2tzZXFa0vLevaXVvU4m4trmlGWeWbxTSx6nS01U1096jk+f3bV2zc8K9ExMMCVAAAAAAG5ti&#13;&#10;nw/lfqj+eVh5n2atfJ6ah1NZLzSQJXQAQJGaCiUoBeOSGsNpO2HQeyux5TqrMSSX1WlxljgbHtlz&#13;&#10;V9Wn3oedNwSs/C07Lz6+7jxu6+jYYGl5mo193Gjd19H5obWuyn17tG5VicRUn0bpSr2qbG4u57dW&#13;&#10;l+mrfyy8Evpdvp+gYmH5lziqd/pnZzCwfNu8VX85Q6NsN+N1/wD2eqf4lN6a5/s/ep2q/wAZ74+r&#13;&#10;1c5J86AAAAAAAAAAAAAAAAAAAAAAAAAAAAAAAAAAAAAAAAAAAAAAAAAAAAAAAAAAAAAAAAAAAAAA&#13;&#10;AAAAAAAAAAAAAAAAAAAAAAAAAAAAAAAAAAAAAAAAAAAAAAAAAAAAAAAAAAAAAAAAAAAAAAAAAAAA&#13;&#10;AAAAAAAAAAAAdvx3vKg8qvaVnm+1VACRaEoWWBdKkuFyufx+Jl7fV4y4/NaPdPW3arucnrasV3Z3&#13;&#10;cmscvqXIZXep7/JrT82os23Yot7/AFbG1j27W/1deez3Ad0xHwfb/e/Ewr32jV5P20uSebwAAAAA&#13;&#10;AAAAAAAAAAAAAAAAAAAAAAAAAAAAAAAAAAAAd703s/zOf4u4qS+xuNm/rdzJzzepL32FkZ1qxwxv&#13;&#10;lt8LRsnK47m6lv7T2k8Lpyn7Qtt+6+Vv7jpVI/6NJkZV6/PHydbiYONh07LMb+rs7FZiwvCVoGaV&#13;&#10;WUrIHx3+OscrbT2eRtKF5bVPkq8i1Fyu1V37fNFy1bv0eHejbDSepdkM8vGXWma/GS/9l3lT8E/+&#13;&#10;rcY+qxPDkOYzuzkfaYPwaWvLK7x9xUtL62r2lzS7uhcU92Lb0V0XKe9Rycvds3bFfh3o2S+VZ5gA&#13;&#10;AAOSw3wvivrKl+NWv2ETyb9YDzCEwusskklkVUAVmmlll3pujLL4Uwc2ktZ7bMJguNsdPy089lJe&#13;&#10;hx8s/aJPveH939raY2l3bvFe3Q3GJpF69x390PLOotU53VV3yzN5Ctdz/I0eqST1Je839mxax6e7&#13;&#10;adJYxrONT3LMOvvZ7Pqsff1l+tyfiVr9hWv2JelHMuEAAAAAAAAAAAAAAAAAAAAAAAAAAAAAAAAA&#13;&#10;AAAAAAAAfTZ2d3kLqhZWFrcXt5c1OKtrS0oxnnmm8UssFa66bdPfr5PSzZu5FzwbETMz0er9nfYx&#13;&#10;X99xGU1/cT4y090k0/Y1O3TfpJ+qT0Q4Y+q5nP7R26PKwd89X0LR+w1dXn6xy6R9Z/T4vZmC09hN&#13;&#10;MY6lisBjLTFY+j3NvaUuDhj86aPXNN5Y87lL1+9kXPFvztl9JxsXHw7PgYsRFLnJXhLIZFRZV6Qv&#13;&#10;KDKDXmudlui9odvuagxUnLpZNy3zVj2u4k+/3/RNwwZ+FqWXgVbbE7uno1Wp6Lp2r2+5m07+vrHv&#13;&#10;eG9ofY46z0dx+Qwkk2rcFT6fH4+h2+nDz6X+cvD9jssDX8TL4L3DV8vi+X6z2I1HA87B46Pn8PX3&#13;&#10;fB55jDgi3riZiYnZKAAAAAbm2KfD+V+qP55WHmfZq18npqDWS80kCV0AEAZ3mlwWo9Taf0jirjN6&#13;&#10;my9jhMVbe63l/X3YerL86byQe1ixeybnhWI2y9rGPfybnhY8bZfnztZ7M7IX/KcLsqtZ8XZ+41NW&#13;&#10;ZOh26b9DSj3Hpm4ZvJK7HTuzVFHm5++ejtNN7K0UebqO+en6vC2SyWQy97dZPK313ksje1OPu76/&#13;&#10;uI1Kk83jmmj1urt0UW6e5b3Q7C3bot0+Hb3Q456PZubYb8br/wDs9U/xKbTa5/s/e5rtV/jPfH1e&#13;&#10;rnJPnQAAAAAAAAAAAAAAAAAAAAAAAAAAAAAAAAAAAAAAAAAAAAAAAAAAAAAAAAAAAAAAAAAAAAAA&#13;&#10;AAAAAAAAAAAAAAAAAAAAAAAAAAAAAAAAAAAAAAAAAAAAAAAAAAAAAAAAAAAAAAAAAAAAAAAAAAAA&#13;&#10;AAAAAAAAAAADt+O95UHlV7Ss832qoASLQlCz5ru+tbClx93Wko01qaaq52Upiique7S17ltY3Nzv&#13;&#10;UMbLySj+X8OLMt49Mb62Zaxaad9x0meaaebfnm35mVHRmRu3QolIADumI+D7f734mFe+0avJ+2ly&#13;&#10;TzeAAAAAAAAAAAAAAAAAAAAAAAAAAAAAAAAAAAAAAADnsHprMahrcXjrWaanL7rd1eanL9543si1&#13;&#10;YjbcZmJgZOZVssxu6t8ab2dYfC8Xc3u7lchL8pXp9CX1ZWlv5929w0bodbhaPjYnHVvqbDYLbM3e&#13;&#10;UnmlKBYXhK0DNKrKVkCULwkHE5jT+H1Bb8mytlSupfkqvhy+rM9LV+9Yq71pjZOLYyqPDyI2w0Pq&#13;&#10;bZJlMdxl1gZ58tZ/mvy0v+9vMfVLdzhv7pcrm9nrtrzMPfHT1ajqU6lGpPSqyT0qtPoVKdTrg2cT&#13;&#10;ExthztVNVFXcr5qJVAAclhvhfFfWVL8atfsInk36wHmEJhdZZYlErqqug6v2j6b0dJPTvLnlmT+T&#13;&#10;xNlz1PvfNZeNhXsmdtPJm4uBfyp20curyjrHabqTWE1ShWr+x2Jm/wCqbGfox9ebw2/xsGzjb45u&#13;&#10;kxdPsYu+nfLW7OhsIQlID6rH39Zfrcn4lavYVr9iXpRzLhAAAAAAAAAAAAAAAAAAAAAAAAAAAAAA&#13;&#10;AAAAAAAAAAG9tnmwLV2teIyGRkm01p+p2zl1/R7bUl+jpdf2x4Ielpc/XMXD4Le+p12j9kM/UPOy&#13;&#10;uGj5z7v1e5dD7NNI7P7bisBjZeWT09y6zF5069T0z96HkhwQcZm6jlZ1W2/O7p6PqGmaPp+k2+5h&#13;&#10;07+vrPvd/YLarrLrycKJSyKCyF4XlEswALQRK/o07tD2FaH2hQrXla09g9QVP+vcTThCaab6WTua&#13;&#10;n4vObXA1rNweCN9PSXO6v2Z0vWY796NlfWOfv6vCW0PYfrjZ5NWuryy9mMDJ3OfxMkZpIQ+kl7qn&#13;&#10;9vN5Yu1wdYw8/ho3VdJfKtZ7J6ppHm7O9R1j6x6fl97TrauYAAAbm2KfD+V+qP55WJmewrXyemYN&#13;&#10;XLzWIEroAUnqUqNOetWqSUqVGTjatSpNwQhA2TO6ExEzOyHkDax2X2lNJwucPoGnb6xz8napsnv+&#13;&#10;0qU3rQ91+70fOdFp/ZzIyPNzOGn5/s6nTOzGTlebm8NPz/Z+cmt9oOsNomVmy+r85d5e5/q1GpNw&#13;&#10;UqUvzadOHRkg7PFw8bCt+HjRsh3eLg4uBa8LFjZDpTLZBETDHFZZubYb8br/APs9U/xKbTa5/s/e&#13;&#10;5vtV/jPfH1ernJPnQAAAAAAAAAAAAAAAAAAAAAAAAAAAAAAAAAAAAAAAAAAAAAAAAAAAAAAAAAAA&#13;&#10;AAAAAAAAAAAAAAAAAAAAAAAAAAAAAAAAAAAAAAAAAAAAAAAAAAAAAAAAAAAAAAAAAAAAAAAAAAAA&#13;&#10;AAAAAAAAAAAAAAAAAAAAAADt+O95UHlV7Ss832qoARNPJTlmnqT7knz5zZM7oWjbM7HS8rrCjR3q&#13;&#10;OMl5RU/OZ+5ZVvGmd9xmW8eZ31tf3V3c3tXj7qtPWqeey4pppjZSy6aaaY2UvmSsotC0IEgAO6Yj&#13;&#10;4Pt/vfiYV77Rq8n7aXJPN4AAAAAAAAAAAAAAAAAAAAAAAAAAAAAAAAAAAAAPrsrC8yVxJaWFtWu7&#13;&#10;ip8lRkVrrot096vk9bNi7kV+HZjbLc+nNltKlxd1qKpx9T/s23n6MPXmajI1OZ4cd02HoVFHmZe+&#13;&#10;ejb1vb0LWjTt7ajSt6FL3KjRk3ZYNTVVVXV3quboKaaaY7tPJ9CXpCwMsvUpKUoFheFu+sMqspWQ&#13;&#10;JQvCRLJ3lVJZFl3VdRaNwOppP+I2m5dfJ5C26NSH299kWMu9jz5fJhZen4udTsvxv6+rz7qbZjns&#13;&#10;DxlzaSezGNl/rFpT6cvrSN5j6jYvcNW6XI52g5WL5ljip+bWzYNEA5LDfC+K+sqX41a/YRPJv1gP&#13;&#10;MITC6yzhs5qLDaas5r7NX9CxofJ8Z3U/qy+E9LVm5fr7lp62rN2/X3LTzHrLbdl8txtjpmSphcfN&#13;&#10;0OXTe7z/AOxvMbSrdvjv75b/ABdItWuPI3z8mi5556s89SpPNUqVOnPUn77aRGzdDcRERGyFAVWh&#13;&#10;aFUpAfVY+/rP9bk/ErX7CtfsPSjmXCAAAAAAAAAAAAAAAAAAAAAAAAAAAAAAAAAAAAAANgaI2Z6u&#13;&#10;1/c8XgcdNyKSfcucxe9ChJ9/vx8kvDFg5mo4uDTtvzv6erc6VoOo6vV/po4es8nt/Z5sF0joniMh&#13;&#10;fyS6k1BT7Zy+/o9rpzfRU+qHpjwx9Dj87W8rM4KN1L6no/ZXTtK82rir6z9I9Pzb2laSXSyyQVTC&#13;&#10;YC0LrLLyolLIqLKrwtL1iWcAF5etWV/RkgiEQtGG9Ddm6Us3dSrLPOG0TsadG6v4/I6e3NI52fp+&#13;&#10;0qHtapN59LwfTJ+yLf4HaHLxfLv8VPzcjrHYvTNU23sfgr+7l74/R4W11sv1ns7uuJ1HialOznqc&#13;&#10;Xa5i06dvU9Wf/KbgmdlhajiZ9O3Hnf09XyjVuz+qaNV/rKeHrHL+fi1+zmlAbm2KfD+V+qP55WHm&#13;&#10;fZq18npqDWS80kCV0NH7U9v+gdllOta5C99mdSbnadM4ipCar/3s3VTh6efyRbXA0jLz571G6nq3&#13;&#10;GnaJm6jPeo3U9Z/m9+au1Lb/AK+2p1KtrkL32G03v9p0ziKkZaX/AHs3XUj6ebyQdtgaPiYEd6jf&#13;&#10;V1d9p2iYWnR3qN9XWf5uaNmbRuYYohKEqkRLGsu3NsN+N1//AGeqf4lNptc/2fvc12q/xnvj6vVz&#13;&#10;knzoAAAAAAAAAAAAAAAAAAAAAAAAAAAAAAAAAAAAAAAAAAAAAAAAAAAAAAAAAAAAAAAAAAAAAAAA&#13;&#10;AAAAAAAAAAAAAAAAAAAAAAAAAAAAAAAAAAAAAAAAAAAAAAAAAAAAAAAAAAAAAAAAAAAAAAAAAAAA&#13;&#10;AAAAAAAAAB2/He8qDyq9pWeb7VUOv5TUdjjd6nvcquvyFJ727Fdzf6Pe3Yrub/RrjJZm/wApN7Yq&#13;&#10;7tHwLel3LOt2qLfss+3aotxwuJekvVCgAotC8IAAB3TEfB9v978TCvfaNXk/bS5J5vAAAAAAAAAA&#13;&#10;AAAAAAAAAAAAAAAAAAAAAAAAABMss0027LLvTTHLfKYiap7tLZ2ndmmRyHF3OZmnxln+b/Kzf7Wu&#13;&#10;v6hbt8NrfLe4Wh3bvmZW6Pm3dicLjMLb8mxtpTtpPD+dN60zT3b1y9V3rjqrGPZxrfcsRshzDwei&#13;&#10;QXWXAZlJSlAsLwlaOW8ZpepWUpQLIXhIlkVUXTC0JSlZVf0dE1Ns40/qTjLjivYzJz/1+zk7qPny&#13;&#10;+EzMfUL+Pw84anO0jDzuKrdV1ed9TaC1BpiM9W6tuVY//tKz6Un3vmt/j5tjJ3U83H52j5mDx1b6&#13;&#10;esOu4b4XxX1lS/Gya/YameTfrAebFXuKFpRq3N1Xo21vRk4ytXr1N2WVNMVVT3aea1NNVU92nm0J&#13;&#10;rHbhaWnG2GkqUt9cdx7LXUna5fUl8JucbS6quLI5N1jaTVVx5LzZlsvk83d1L/LX1xf3dT5a4n/5&#13;&#10;4G7tW7dqnuW+Te2rVu1T3LfJxT0l7IUAFVoWhVKQH1WPv6z/AFuT8StfsK1+xL0o5lwgAAAAAAAA&#13;&#10;AAAAAAAAAAAAAAAAAAAAAAAAAAADmcFp7N6myFLF4HG3WUvqvyFrT6oeOaPVLDyxeV6/Zx6PEvzs&#13;&#10;hl4eDl6he8DDpmZexdnvYz46x4jKa9uJMpd+6SYGyqdpl/ST9c/ohwQ9Zyef2iuV+Vg7o6vpOj9i&#13;&#10;cbH8/VOKrp6fu9VWlpa2NvRs7G2oWdpb0+Kt7W1owkkll8UssHM1V1V1d+vm7q3RRbp8Ojk+sei0&#13;&#10;qsolkgqmEiV1l15USlkUFoIXheUSzAAtBEr+jLBVEc11lloIXhiurOzyFrWsr+1tr6yuafFXNpd0&#13;&#10;ITyTy+KaWPWimuu3X37e6XnXRRcp7lzfDydtG7FLCZbj8ns/upNP5Cbtk2EvZ4zW0/qTd1T/APFD&#13;&#10;0On0/tPeteXnb46+rhNZ7BYWX5+lcNXT0/b+bniDVOjdT6KyM2L1RhrzE3XyXKJOhPD50k8OjPD0&#13;&#10;OyxsvHzLfiY07YfLNR0rUNKveDn0zE/KfwlsDYp8P5X6o/nlUzPYa2vk9Mw6mrl5un612gaQ2e4u&#13;&#10;bLatzdpirf8Aq1GpNvVasfm06cOlMycTDycy54ePG2WViYWVm3PCxo2y/Ozav2XOq9V8pw+g6dxo&#13;&#10;/Az9qnyO/wC3asvrw9y+70vOdrp/Z3Hx/My98/L93c6b2Zxsbzcziq+X7vH1SpUrVKlWrUnq1as/&#13;&#10;GVatSbhjGPjdJEREbIdTEREbIUSKzIWhjiEqpVIiYY1lm5thvxuv/wCz1T/EptNrn+z97m+1X+M9&#13;&#10;8fV6uck+dAAAAAAAAAAAAAAAAAAAAAAAAAAAAAAAAAAAAAAAAAAAAAAAAAAAAAAAAAAAAAAAAAAA&#13;&#10;AAAAAAAAAAAAAAAAAAAAAAAAAAAAAAAAAAAAAAAAAAAAAAAAAAAAAAAAAAAAAAAAAAAAAAAAAAAA&#13;&#10;AAAAAAAAAAAAAAAOekytjj8fRnua3S/JeEr4dVdWylNNuu5Oyl0vKanvb7epW/tO28zuosu3Ypp3&#13;&#10;1c2bbsUUb55uqslkoSCJEKJAUTC0ISkAB3TEfB9v978TCvfaNXk/bS5J5vAAAAAAAAABSrUko056&#13;&#10;tToyU+7TETM7ITTTNU92EU6tOtJxlKfjJPMJiYnZJVTVTPdqZEIAAAAAAAAAAAAAAAAAAAAAAdu0&#13;&#10;9ovM6gjJVp0uR2H59c9X3fnMW/mWrG6ebZYel5OXxcqW9tP6Ow2npZalvR5TfeHf3Pdfd+a01/Lu&#13;&#10;391XJ1eJp+Nhxtt8+rtbGZ8LKyt6MiqqSCF1lwGWVSUrIFheErQMyspSgWQvCRLIqoumFoSlKyF2&#13;&#10;RSVVt3ehuzdKWbwZkRz2wu8766tNn2MytpXx9fkuaoZCSrc2WL6VGHS59/5n2fsdDgV51yjZc9lx&#13;&#10;mu2dJt/Z7q+kfV0jV+1bTumIVbW2nlzWWl/qdnV6Enrzttjafev8VW6GjxNMv5PFVuh5d1TrfUOr&#13;&#10;q2/lbz2rLP2jG23RpS/db/HxbONHl83RY+HYxadlvm6eyXuqtCYUJXQoAKphaFVkgPqsff1l+tyf&#13;&#10;iVr9hWv2JelHMuEAAAAAAAAAAfBd5OwsKttSvLmnbTXnDyfjeqL0otXLkbaPR627F69TNVqNux97&#13;&#10;zeQAAAAAAAAAAAAAAAAAAAAADJRo1birToUKVSvXrT8XSo0ZOGaaPihBEzFMd6paiiu5X4dvfL0z&#13;&#10;s+7G7NZriclrSrV0/jZunJi6XvmeHnd6n9vDN5HPZ3aCzZ8vE3z8ndaR2Kv3/P1XdHT1/b+cnsvT&#13;&#10;eldPaRsJcZp3F22MtPlOJk6U8fHPP1zR9LksjJv5VfiX52y+k4mFi4FnwMSIiHZZWLLKXgQmFlll&#13;&#10;5USiWSChCYELwussvLwIlLIoLIXheQSzAAtBErssFULrLLQRK8cmWCko9VkLOA1Ri9MZbCXttq+1&#13;&#10;xNzgZKfHXvszuwpyefvTdx6zIxbmTavd7F2977nhl2cS/jTbzoiaPXbyfnzRvNkWl9d5urovUdzT&#13;&#10;07JhKlW8vM7PLJb05pZ5Y8FKrN0ppeDh7qHe65n0PGjU7+LEZkcW305vgXaHG0WM7wez8zMfGPdP&#13;&#10;Of5veddqvZjWFhynDbLbWTJXXuVTVWTodpl/RUo936ZubyTOmwOzVdfm6hujoy9N7L11+bqO6Ojw&#13;&#10;JqHUme1XlK+a1Jlr7M5S591vL+vvR9EPmy+SDr7Nizj2/CsRsh2dixZxrfhWI2Q4Gbre8MiFUpAR&#13;&#10;FCYYoiZVSqREwxrLtzbDfjdf/wBnqn+JTabXP9n73Ndqv8Z74+r1c5J86AAAAAAAAAAcPa6gw15k&#13;&#10;73DUMhbzZXHz7t1YTTcE8Obh5oR64c8OeD2qx71FqL1UbpZNzDyrViMquOGfVzDxYwAAAAAAAAAA&#13;&#10;AAAAAAAAAAAAAAAAAAAAAAAAAAAAAAAAAAAAAAAAAAAAAAAAAAAAAAAAAAAAAAAAAAAAAAAAAAAA&#13;&#10;AAAAAAAAAAAAAAAAAAAAAAAAAAAAAAAAAAAAAAAAAAAAAAAAAAAAAAAAAAADHVo060u5Vk35UxM0&#13;&#10;zthamqqmdtLgrrETy9O26cv5NkUXo5VMqjIid1bgp5ZpOhP0JmRGyd8MqNk74UWSIkQokBRMLQhK&#13;&#10;QAHdMR8H2/3vxMK99o1eT9tLknm8AAAAAAAAAHw5L4PvP1de39o9bH20NfW13cWk+/b1eLbGqimu&#13;&#10;NlTc126LkbK3bLHUNCt2u79r1PyngsS5j1U76Guu4VdO+3vdilm3ulL0pWNy5sLZs3SkAAAAAAAA&#13;&#10;AAAAAAAAAAHLYnB5TOV+T421qV/ylXwZfWmeV29bs0964ycbEyMuru2Ybt07s4xuM3LnK7mUvfyf&#13;&#10;yUv+5psjUblzhtbodPh6Pj4/He3y2RL1Nf6724hdZdIlZWVmRVVIQstC8Ld8kZVJSlAsLwlaOQyy&#13;&#10;qyldAlC8JErqqyyJhMJSlZErw4HP6qwmmKHHZW8lp1JvcbOl0qk/3XrYxb2TVstMPLzcbCp7+RLz&#13;&#10;tqralm89xlpj97DYyb5O3qdsn9advsbTbNjiub5cfn6/k5Pl43DT82r2yaBwmV0/jcvD2xR3Lj86&#13;&#10;od097WRds+zyZmNnX8bdRyawy+k8njN6rJLy20l+Xod71pW1s5dq7u5S3+NqFjI4eUuqstloITDG&#13;&#10;mV0KACi0LQhKQH1WHv6z/W5PxK1+wrX7D0o5lwgAAAAAAAAADVe1D3DD/pan8rbaV7Uuh7P+3V7n&#13;&#10;SMJq/L4SMtOSryuy/M7n+X5rNyMSze3zzbbL0zGy+Kd09W4sHq/EZvcpU6vJb38zuev7vjaa/h3r&#13;&#10;G+eTmMvTcnE31b46u0sVrwAAAAAAAAAAAAAAAAAAG39AbFtXa6jRu4UPYTA1Ol7M5Gl3UPopOuf8&#13;&#10;PlarO1fFwo7vOro6bSOy2oan5tfDR1n6Q9u6E2VaR0DSknxdjyrLcXu185kOlWj4935kPJL9vC47&#13;&#10;N1TKzqtl3l0fTtL0PT9Jo2YscXWebZcGA3EJQsyyx4YKSleAmF1llpUSiWSCiYSLLrLLyIlLIoLI&#13;&#10;XheXmEswALQiiV+bLBVELrLLQQvDLBSUerQO0rsidF6D5RjsfUl1TqSn2v2Ox1ftVOb6Wr3vRDhm&#13;&#10;9DeafoGZm+Zc4aXL612u0zR/Jp4q+kfWfT8/ueBNfbVdabR7rjdQ5ObkElTjLTB2PQt6f3PCj503&#13;&#10;DM7jB0zD0+nZjxv6+r5HrHaLU9br/wBVPD0jl+/va3jDehuzdKWbupWfy3w0cTMTthqbVGyTCZjj&#13;&#10;LrDbmEyHzKUnaZvueD91uMXV71rhv74+bo9P7SZOP5eXxR8/3eeNQaVzmmK/E5aynpU5p+03lPpU&#13;&#10;5/VmdDj5VjJp71mXZ4mfi51Hfxp2utTMqGdCqUgIm6kLRzYokFSqVSJCYY1lm5thvxuv/wCz1T/E&#13;&#10;ptNrn+z97m+1X+M98fV6uck+dAAAAAAAAAAPD206tVt9omoK9CrUo1qV3TnpVqM/BNCPFy9UXc6Z&#13;&#10;EVabTFX83vq2g0016LTRXy2fWXb9Jbb8ti+Ks9TUp8zZdzy6lzV5YeXvT/x8rCy9Es3ePG3T8mu1&#13;&#10;Hspj5Hm4HDPT0/Z6VwOpsHqa15ZhMhQvafytOXmnk9aWPPBzWRjX8WvuX42OFzMDLwLnh5UbHOvB&#13;&#10;iAAAAAAAAAAAAAAAAAAAAAAAAAAAAAAAAAAAAAAAAAAAAAAAAAAAAAAAAAAAAAAAAAAAAAAAAAAA&#13;&#10;AAAAAAAAAAAAAAAAAAAAAAAAAAAAAAAAAAAAAAAAAAAAAAAAAAAAAAAAAAAAAAAAAAAAAAAPnuLW&#13;&#10;hcy7tanveevTXVR7K9Fyu3PC67dYivR6dHt9P/xMmi9TVuqZtvIoq3VOIesvdCqQFFloQJAAd0xH&#13;&#10;wfb/AHvxMK99o1eT9tLknm8AAAAAAAAAHw5L4PvP1eZe39pD1sfbQ1q2beiR99nkrux9xqdr/Iz9&#13;&#10;y867VFfN43bFu77Tt1jnLS63ZKvtat9Iw7liujfHJrbuJct76d8ObeDFAAAAAAAAAAAAAAAZ7e2u&#13;&#10;LutJb2tCrcV6nudGjJwxRVVTTHeq5L27dy7X3Le+W2dP7M5pty61BU3f/ltvP+OZq7+o/wDGw6LD&#13;&#10;0OI8zM+Db1lZ2tjRktrS3pW1Cn3FKjI1Nyuque9VzdBRRRbp7lvk+15rpTCYWWWSJhdWVvRdVVIQ&#13;&#10;ssvCe+DMpKUoFheErQMyspWQJQvCRLIqoumFofJf5CxxdtUvMjdULO1pd3Wrzr0W67lXct81bly3&#13;&#10;Zo8S7OyGi9UbYKtTjLPS9LiZO49lbqn0vuSf6tzjaVEceT8HL53aP/1YHxaRubq5va9S5u69a6uK&#13;&#10;3ute4qb00W4pppoju08nK3Lty9X4l2dssCVAAAHV8vpPGZTfqyS8iu5vl6Hf9aVl2cy7a3TvhsMf&#13;&#10;Ub9jhq3w1bl9PZPER3rijxlv+d0O5/8ARtbOTavbqebfY2XYyY4ObgGRLMQoAKrQtCqUgPqsff1n&#13;&#10;+tyfiVr9hWv2HpRzLhAAAAAAAAAAGq9qHuGH/S1P5W20r2pdDoHt1e5p5t5dOqKS73gte5XF7lC9&#13;&#10;/wCJ2f00/Tl+8wb+Bau8VG6WoytIx7/Fa3S3Dh9RYnOU96xuZeN+UtavNPL9jT3se7YnzHN5OFkY&#13;&#10;k7LsbnNvBigAAAAAAAAAAAAAAO36R0JqfW95yTT2Mq3Mkk+7dX1To0afrz9X2dbFys3Gw6O/fls9&#13;&#10;N0jP1Wvu4kbuvo9n6A7H/TGl+IyGoOL1Nm5On7Ype16c3m0/C9M37IORztcycny7G6n5vpmkdlMD&#13;&#10;Tp8bI4q/v5e6HoCWHBzQg0UurZoc0FfVK8FkwlCzLKpKV4EJhZZZeVEolkgomEiV1l2SXyKyldAt&#13;&#10;BVeOS0vWJZwAWgiV/RlgrHNEc11lmvtd7UtG7ObXjtRZOSW9qU+MtMLZdO4qeiTvQ8s3BKzcLTcv&#13;&#10;Pq2WI3dfRrNU1vTtGteJnVb+nrLwTtJ7IrWeuoXGNxlSbS2nKna5rDHV+21Zfpav8sOCX0u10/Qc&#13;&#10;TC8y5xVPk2t9tdR1LycTgo+c/jP6fN59b1xgAADDc21veUKltd0KNzb1pdyrQuKe9LMtTXVRV3qO&#13;&#10;a9u7cs1+JanZLSOqdjNndcZd6Yr8gr/9m3c/DTj6s3XL+/7G8xNaqp4Mrl1dZp/aiujytQ3x1h5/&#13;&#10;y2FyuCuuR5axuLG4+ZWl5o+rN4TobV61fp79qdsOxx8mxlW/Fx52w4t6vZE3UhMc2GImUJVIiYY1&#13;&#10;l25thvxuv/7PVP8AEptNrn+z97mu1X+M98fV6uck+dAAAAAAAAAAPDW1T4/6k/WZP8OV3Wl/46n+&#13;&#10;er6x2f8A8PR+H1lruZnw3cPrx+Sv8TdU77GXlxY3dH3O4tau7FW5bt3aO5d3w871izk2/CvxEw9D&#13;&#10;aQ27TS8VZawtt7wPZmwpfjp/5y/sc9maFE8eH8HF6l2RifN0yfdP0n9fi9E43KY7MWlO+xd7b39p&#13;&#10;V7ivbVd6H/o527auWa/DuxslxV/Hv41zwciJiX3vN4gAAAAAAAAAAAAAAAAAAAAAAAAAAAAAAAAA&#13;&#10;AAAAAAAAAAAAAAAAAAAAAAAAAAAAAAAAAAAAAAAAAAAAAAAAAAAAAAAAAAAAAAAAAAAAAAAAAAAA&#13;&#10;AAAAAAAAAAAAAAAAAAAAAAAAAAAAAAAAAAAAPiurC3uu7l3an5WR6U3KqeT1t3q7e6OTrd1jLi26&#13;&#10;XutL8pI96blNTNt36Lm71cc9HsomFoQlIADumI+D7f734mFe+0avJ+2lyTzeAAAAAAAAAD4cl8H3&#13;&#10;n6uvb+0h62Ptoa1bRvQAAHKWOZu7Hob3H0PyNR5V2KLm/wBXhdxbd7f6u42OXs77oyT8XW/IVWFc&#13;&#10;s12+fJrL2Nds755OTeTHAAAAAAAAAAAAbA0/s+ymV3Li/wB7GWM35STtk33WDfzrdrho3y3GJo96&#13;&#10;9x390fNuvD4HF4KjxOOtZKU03utxP3c33mou3rl6dtx02PjWMajuWYcy8WSvKiRkUSlMJhZZZImF&#13;&#10;lZWZFVUgssukGZSUpQLC8Ld9aIGSVWUroEoXhIlbelklmnnm3ZZVdm2dkKS1TqjavisVxlpg5aeX&#13;&#10;vpf6x8jL/ubXG0y5c4r26Gjztex8by8ffV8nn7M5/L6gueVZa9q3U/yck3cy+rL3m8tWLVinu2nI&#13;&#10;ZWbk5tffyJcO9WKAAAAAAjuobs3Slm8FMTs3wmJmJ2w6RmNEWF7vVsdu4+4/J/Jx/wBGdZzrlHDd&#13;&#10;3w2uNqt23w398NYZLEZDE1eLvreel+TreDN9rZW7tu7G2hvrORZyKe9alxj0eyq0LQqlID6rH39Z&#13;&#10;/rcn4la/ZVr9iXpRzLhAAAAAAAAAAGq9qHuGH/S1P5W20r2pdD2f9ur3NPNvLp1RSUCF5KlSjPJV&#13;&#10;o1J6VWn06dSnPzwJiJjZJNNNUd2rk2PgtpF5a7lvmqfLqHc8rpe6Q9Pema6/ptFXFY3S0uXolq5x&#13;&#10;4u6fk27jctj8vQ5Rj7qlc0/C3OuX1od5p7lq5Zq7txzd/HvY1fcvRsci83iAAAAAAAAAAA5DF4rJ&#13;&#10;Zq9o47EWN1kb649xtbOjvTRUuXbdmjxLs7Ie+Ni5GZd8DFiZl6x0B2NsksaOS19ccZN3cunsfW5v&#13;&#10;+9qw/hL/AHnMZ3aCfs8L4voWk9iqLcePq2+ekfWXq3HY3H4izoY/F2Vtj7G2l3KFpZ0YSSy/Y5m5&#13;&#10;cuXa/Eub5d1btW7NvwrMREQ++Dze0LQ60Sllh1K+qV4LJhKFmaCkpWgJhZZZeCsolkgqmEwFoXXW&#13;&#10;ZJId9SpK6osheF5RLMAC0ESv6OKz2o8FpbG1cvqHKWeIx9Hu7m8q8HD5ssPCm8kHpYx72Tc8KxG2&#13;&#10;WPk5WPh2v7jKmIpjq8U7SeypyN/yjFbO7efFWfuU+or+lDjpv0cnVJ6Y8MfVdjp/Zu3R5ufvno+a&#13;&#10;612+rr/0+ixsj/tP0j9fg8h3t7eZK6r32Qu7m+vbqpx1zd3leM8883jmmj1uoooot09y3uh84vX7&#13;&#10;2Rd8bImZqn1l8qzyAAAAAAcfk8Tjczaz2WUsqF9az/JV5P3w8T1tXrtirv2p2S98fKyMS54uPOyW&#13;&#10;gtU7F7ijxl5pWvymn/2TeVOCeHqT9/7XQYmtUVcGVu+92Wn9qLdzy9Q3T19Gi720urCvVtL62r2l&#13;&#10;zRm7bb3FLdmg3lNdNynv0cnWWrlF2nxLW+HxRWXlVKqIkJhRZdubYb8br/8As9U/xKbTa5/s/e5r&#13;&#10;tV/jPfH1ernJPnQAAAAAAAAADw1tU+P+pP1mT/Dld1pX+OpfWOz/APh6Pw+rXc3Cz4buFUpAc1g9&#13;&#10;R5rTV3y3C5C4sa3ynFzdGbyTS9U32vG/jWMmjuX42wxcvBxc634WVG2HpPSG3PF5DirLVVGXEXnc&#13;&#10;eyNDhjRm9bvyfvg5vM0K7b48TfHzcNqfZLIsebp/FHT1/dvihcULqjTubWtSubetJxlGvQqb0s0P&#13;&#10;JGDQ1U1UVd2rm5Cuiu3V3Lm6WZVUAAAAAAAAAABtDZpsc1/tYyHI9IYSrXtKVWFK/wA7e9rtaPr1&#13;&#10;PH5svDN5Gu1HVsHS7ffyp39PV0Ohdl9Y7Q3e7gU8PrM7oj3/AEje/UDY92Iuz/Z1G0y+o5KWudWU&#13;&#10;uCryvJ2vtWjP9FRjzR9afhj1RhuvnGrdqc7P8rH4aPn8X3bs52A0fQ9mRf47nWeUfhH13y/G99Yf&#13;&#10;mgAAAAAAAAAAAAAAAAAAAAAAAAAAAAAAAAAAAAAAAAAAAAAAAAAAAAAAAAAAAAAAAAAAAAAAAAAA&#13;&#10;AAAAAAAAAAAAAAAAAAAAAAAAAAAAAAAAAAAAAAAAAAAAAAAAAAAAAAAAABxl1ire46UvaavmPWm7&#13;&#10;VTul728iujdPJ1m7sbi091k6H5WRk0V01cmfbu0XPZfEu9QAHdMR8H2/3vxMK99o1eT9tLknm8AA&#13;&#10;AAAAAAAHw5L4PvP1de39o9bH20Nato3oAACiYWhCUufsdQXVt2u49tUf/Ex7mNRVvpYV7Ct3N9G6&#13;&#10;XcLPIWt9LvW9Xem/J+Ewq7ddueJrLtm5ZnZW+15vIAAAAAAAB2PB6Wy2fn9qUeKtfDvbjmk/9Xhe&#13;&#10;ybViOLmzsXT8jL308urd2n9FYjBwkr7nLr+X+uXPe9WXwWnv5d29u5Q6bE07HxOKnfPV3Fis9KFo&#13;&#10;ShZeVEjIolKYTCyyyRKyqzIqrKQWWXhIM3eUlKUCwvGzZuStAyyolKyosheHTNS67wWmYT0q1blu&#13;&#10;R/7OtO6+/wDNZePhXsjfHJrs7VMTBjZc59HnnUuus7qaM1K4r8kx3gY207n73zm+x8Kxjb6ebjc7&#13;&#10;V8rN4Z3U9HTGW1YAAAAAAAAADFWo0binNRr0qdalP3dOrJwppqqpnbStRXXbq79HNr3MaDpVN+vh&#13;&#10;6nEz/mdfufuzNjZz5jhvN1javMcGT8WtL2xu7CtNQvLerb1ZfBqtnRXTXT3qG9tXbd2nv298PjXe&#13;&#10;gD6rD39Z/rcn4la/YVr9h6Ucy4QAAAAAAAAABqvah7hh/wBLU/lbbSval0PZ/wBupp5uJdOqhSUC&#13;&#10;EJhMKRWWfTZ3t3YV5LmyuKttXk7mpRn4FK6KLlPdr5KXLVu9R3LsbYbXwW0qEdy3z1Ld8H2QtpPx&#13;&#10;S/6fsam/pk+1juey9D/54fwbUtbu1vqElzZ3FK5oVO5q0Z+GDVV0VUVd2vm5+5buWq+5c3S+hVQA&#13;&#10;AAAAABMss0027LDemm6MssvfOSYiap7tPN6D0F2P2o9R8RkNSxq6aw83T4ipT9s1IeSTwPTN/daL&#13;&#10;O13Hx/Lx99XydlpPY7Ky/O1Dhp6ev7fzc9j6V0XpvRllyLT2MoWUs0sOU3XdVanrz9cf4eJyeTmZ&#13;&#10;GZX378vo+Dp+Hp1rwcOIiHbZYMdnzuhdVRaCF4WhDhQllh1K+uxK8FkwlCzLL1KTzSvAhMLrLLSo&#13;&#10;lEskFEwkSusuvIipLIoLIXheTrEswMVatSt6VWvXq06FCjT42tWrT8EssvjimImqe7TzRMxEbZeW&#13;&#10;9o/ZP4DAcfi9D0qOpctJ2ubK1fetOPk79X7OCXzoukwOzl+/5mZujp6/s4nWu3GFgx4Gm8dfX0j9&#13;&#10;fd8Xh/VOsdS61yM2U1Nl7rK3XyXHT9CnD5skkOjLD0OxxsTHw7fhY0bIfK9R1TP1W942dVMz8o/C&#13;&#10;HWWQ14AAAAAAAAADgM/pjB6mt+T5iwpXO7L2m46qknqzsjHyr+LV3rMs3C1HLwK+/jT+jzpqvY7m&#13;&#10;cVxt3gJ583YS/wBW3e3y/d8P7P2OjxNYsXuC/un5O30/tLiZXl5XDV8mnJ5J6U89OpJNTqU5typT&#13;&#10;nl4IwbiJiY2w6KJiY2wpFMJhjWXbm2G/G6//ALPVP8Sm02uf7P3ua7Vf4z3x9Xq5yT50AAAAAAAA&#13;&#10;AA8NbVPj/qP9Zk/w5XdaX/jqX1js/wD4ej8Pq13Mz4bqFUrAIimEwxxWhM8nbNL651JpCtv4e/n5&#13;&#10;Nv71bG3PSozfd73phzsTKwcbMp2Xo3tXn6Vg6lTsyY39fV6i0ftm05qHirTKxlwGVm6G5dVe0zx8&#13;&#10;2p3vRH97lszRcnG47W+HBal2YzcLzMfip+fwbhhGEYcMItM5rkkAAAAAAAHPab0vqLWGWtsFpfDZ&#13;&#10;DO5a69xscdb783rR+bL44x5oPHIybGLa8bJmIhm4GnZ2qZH9pp9M1Vfd/N3vforsg7CGxsuS5za7&#13;&#10;eS5K65q1PR2Iue1S/p60Oef1ZOCHnTQcFqvbGuvydK3R1n6R+r7P2d/pji4+zK1+e9V/1jl759fy&#13;&#10;/F7/AMXisZhMfa4rDY6yxWMsqXE2ePx1rLTpyS+KWWXmg4a7duXrni3p2y+s2bNqxaizYiIpj0hy&#13;&#10;UvleUvV/N2/QL8WgAAAAAAAAAAAAAAAAAAAAAAAAAAAAAAAAAAAAAAAAAAAAAAAAAAAAAAAAAAAA&#13;&#10;AAAAAAAAAAAAAAAAAAAAAAAAAAAAAAAAAAAAAAAAAAAAAAAAAAAAAAAAAAAAAAAAAAAAAAAAICJm&#13;&#10;N8OFu8LRq9O27RU+Z4L3ovTG6pl28qqndcdbuLWvazbtanuMmmqmqNtLOouUVxtpYErO6Yj4Pt/v&#13;&#10;fiYV77Rq8n7aXJPN4AAAAAAAAAPhyXwfefq8y9v7SHrY+2hrVs29EgACqVoUSkBaSeenNLPJNuT/&#13;&#10;AD5ETETzJiKo2S7NY6kq092nfS8dJ+Wk7ph148Tvoa+9g0zxWnbre6t7unxlvV42Ri1U1UTsqa2u&#13;&#10;3Xbnu1s6qgAAAD78di7/AC1fk2PtatzV8zvKXLlFqnvVvaxj3smvuWYbgwGzqzs9y5zM0t/c/msn&#13;&#10;ucv+5qb+fXXw2d0OkxNHtWuPI3z8myacklOWSSSWWSnJ3Eknea+ZmZ2y3MRERshnlBcEoXhKEron&#13;&#10;YMiiUphMLrLAmFlZWZFZVlILLLwt3yRlUlKUCwvCVhml6lZ2+qXEZnP4nT9tynK3lO2l+SpeHP6s&#13;&#10;r1s2Lt+ru2mPkZVjFo8S/OyGg9T7U8rleMtcLxmIsPy3y033vBbvG021a4r2+XKZ3aC/e8vE3R82&#13;&#10;qu6jvTdKaZsnPzMzO2UCAAAAAAAAAAAAAHyXthZ5Gjye9t6dxS+bU7y9Fyu1V3qHrZvXbFXftTsl&#13;&#10;rPM6Br0t+vh6nKKf5nX7r7szZ2c+mrhvN9i6xRXwZO6WvKtGrQqT0a9KpRq0+7pVZOCMGxiYqjbS&#13;&#10;3NNVNUd6nkzWPv6z/W5PxIr9hFfsS9KOZcIAAAAAAAAAA1XtQ9ww/wClqfyttpXtS6HQPbq9zTzb&#13;&#10;y6dUUlAhCYTCiywJAchjMxksNX4/HXVW3m8OTwZvWlUuWbV+nu3XjfxrGVR3L8bW38DtIsLzct8z&#13;&#10;JLjrnueUye5R/wBrTZGmXKOKzvhzeZod61x4u+Pm2VTqU6sktSlPJUpzy70lSnNwwi1kxMTslopi&#13;&#10;aZ7tXNdCAAAAGy9D7KdWa6nkrWFpyDD73bc3kJd2n9zvzx9H28DX5mp4uFGyvfPRvtJ7O6hqs9+j&#13;&#10;dR1n6dXtHQeyHSehoUrmhb+y2cl7rNZGnwzQj9HL1SfZz+VyOdquVmcM7qej6XpegafpUd61G2rr&#13;&#10;P83NrwapvITAWhklW9Fp5LqqLQRK9KYdaEs0OpX1SvBZMJQszS9Sk80rQITCyyy8qsolkVTCYdZC&#13;&#10;0c11ll5USlkUFoIXheXrEtO7Rduei9nsK1lPcezuoaf/AFFi6sOGWb6Wfqp/i81t8DRsvO443U9X&#13;&#10;O6z2m0zRo7l2dtfSPr0eC9oO2HWm0WrPTy19yLDb/aMBjeGSjD1vnx9b9ztcHSsTAjba59XyfWO0&#13;&#10;2p6zPcuzso6R9erVjZOeAAAAAAAAAAAAAAdN1PoTTuq5JpshacTfbva8nZ9Gp/8AnfazcXPyMSdl&#13;&#10;HLo2uBrGbp8923O2npLzZqvZZqLTfGXNvT9mcXJ/XLKn0pfXk7373S4mqY2Twzul3Gn67hZ3BO6r&#13;&#10;pP0awbRvW5thvxuv/wCz1T/EptNrn+z97mu1X+M98fV6uck+dAAAAAAAAAAPDW1T4/6k/WZP8OV3&#13;&#10;Wlf4+l9Y7P8A+Ho/D6tdzM+G6hVKwCIphMMcVoTKqVUA2JpHajqfSEadvRuPZLEy/wDVWQn4ZYQ8&#13;&#10;ybrk/h5GuzNKxczindV1abUtAwNSjv1Rsq6x9er1Ro/ajpfV8KdvRuPY3LT/APVWQn4Jox8ybqn/&#13;&#10;AI+RymZpWVh8VW+nq+f6loGfpvHVG2nrH16Njta0gAAADJSpVa9WnRo06latWn4qlSpScM00fFCC&#13;&#10;JmIjbK1FFd2vw7e+Ze09kPYZau1byXM7RKlzorT8/BVlxXF+3qsvqx5qP3+l5rkdV7W4mL5OBxVf&#13;&#10;L9/5vfUezv8ATPOzdmVrnBT0/wCU/p+f3Q/TDQeznRezbES4fRmBs8PbTcHKq9OXeq1poeFVqR6U&#13;&#10;8evr+x88zdQzNQu+Llztl9q03StO0fH/ALXTaYpp/nOfV3mDDbGFkLrS9fWrPJL+bt+gX4tAAAAA&#13;&#10;AAAAAAAAAAAAAAAAAAAAAAAAAAAAAAAAAAAAAAAAAAAAAAAAAAAAAAAAAAAAAAAAAAAAAAAAAAAA&#13;&#10;AAAAAAAAAAAAAAAAAAAAAAAAAAAAAAAAAAAAAAAAAAAAAAAAAAAAAAUnkkqS7lSTfkTEzE7YTFU0&#13;&#10;ztpcBd4Pw7Sbd+hnZFF/0rZlvL9LjlMbTno2VGnUl3J5N78TyuzE17YeF+Yqu7aX3PN4gAAAAAAA&#13;&#10;APhyXwfefq69v7R62Ptoa1bRvQAAFEwtCqUgCJShVEslG4rW0/G0Kk9KfzETTFUbKnnVRTXHdqdr&#13;&#10;sNTyTbtPISbn/wARTY1zFnnba+7gz7Vl2unVp1pJalKpJUpzeHIxJiaZ2S19VNVM92pkQhkpUqte&#13;&#10;pJRo056tWp0KdKlJzxRMxEbZWppqrq7tHNs3AbObi43LnOVJrWj+ZUe7j63zWuv6hTTw2W8xNGmr&#13;&#10;jyvg27Y4+yxtvLbWNtStaEvgUmqruV3Ku9W6K3at2qO5b3Q+xVcBmlBYEoXhKEryqyMiqUphMLrL&#13;&#10;AmFlZW9GRVWUhCy0LQnviWWVWUrKiwvDDcXVtZUKlzd16Ntb0fdK1epuywXopqqnu081a66aKe/X&#13;&#10;yab1LtakpwqWmmaXGT/9qXVPm+5J/q21jTJniyPg5vO7QUUeXhb56tI3t9eZG4qXd/c1ru5q93Wr&#13;&#10;1OFt6KKLdPdo5OXvXruRX4l6dsvlWeQAAAAAAAAAAAAAAAADi8nhsdl6fF31vLUm+Try93L9r2tX&#13;&#10;7lmdtDJx8u/jTttS1teaIv8AH3ltcWM3L7SS6ln8+XpfvbO3nW7lPdr3S31jVbF+juXd0tutM5gA&#13;&#10;AAAAAAAABqvah7hh/wBLU/lbbSval0PZ/wBur3NPNxLp1UKSgQhMJhRZYEgMcVoWhAlz+F1Nl8DP&#13;&#10;7Rufa+9vVLOv0pI/Z/ox7+LZyI4+bDysDGzI82N/VufA6/xGX3KF1N7GX03yVxP0JvVm/wBWjv4F&#13;&#10;61xUb4cvmaPk43Hb3w72wWoAdi03pTUGrr72P0/jLjIVvlp5JeCSSHjnn6pfteGRlWMWjxL87IZ2&#13;&#10;BpubqV3wsSNv5PX2g+x9wWC4nI6rnpahykvTlsd32tJH0ddT7ebzXKZuu3r/AJeLuj5vo2k9ksPD&#13;&#10;87N4qvl+/v8Ag9EU5JKUklKlJJTp05OLp06cvBCEGjmZnfLr6d26GeVSUyyQVTCYC0MkFlpXVUWg&#13;&#10;heFodaJSyy9SvqleCyYShZllUlK8CEwsssvKiUSyQUTCYCYXWXXl8aJSyKDp+stf6U0FY8t1LlaN&#13;&#10;nvy71rYU+lWq+pT6/t6vHFl4mDlZ1fcx4YWoapgaVZ8bOq2fnP4Q8N7RuyQ1Vqvj8bprjdK4Kfte&#13;&#10;/b1fbNWXzqngeiX9sXZYHZ/GxfMyOKr5Pl2s9t87O8jTuCn5/t7vi84RjwxdA4eZmqdsoEAAAAAA&#13;&#10;AAAAAAAAAAANa6r2W6c1NxtzSp+w+Vn/AK9Y0+aaPnyeF+6LaYmq5ONw1b4b/T+0ObheXc4qfv8A&#13;&#10;1dM2caFz+kNZXvslQkq2NXB1KVtkrWbhpzR4ynzeSLN1LOx8zC8rnt5Npreq4eo6X5E79sbvX1b9&#13;&#10;c84wAAAAAAAAAB4a2qfH/Un6zJ/hyu60r/H0vrHZ/wDw9H4fVruLPhu4VSkBEUwmGKK0JlCVQGOK&#13;&#10;0LQiEYwjwwiTvjYn8W49H7aNSad4qzysZtQYqXobl1V7dJDzanf9EWkzNFxsjjtbpczqfZfBzfNx&#13;&#10;+Gr5fB6l0trrTWsKO/h7+XlMsm/Wxtz0a0n3e/6YczlsrBycOrZejd1cBqGk52m1bMmN3X0dvYbW&#13;&#10;gPQGyXsb9om1me3vrOy/o/pWebtuqMzSjLTml+hk7qrHr6uj45oNHqnaDA0uO5Xvq6R9ejsuz3Yf&#13;&#10;WNe2X9ndt9Z+kev5fe/UHZN2PGzvZJSo3WKx/sxqbi+36qzMkJq3D3+Kh3NKXr7nn8cYvnGqa9n6&#13;&#10;pPduzsp6R/N77roHZPRuz1G3Dp21/wDaef7e5viDSOnZoAmAQshdaWHCrKX83b9AvxaAAAAAAAAA&#13;&#10;AAAAAAAAAAAAAAAAAAAAAAAAAAAAAAAAAAAAAAAAAAAAAAAAAAAAAAAAAAAAAAAAAAAAAAAAAAAA&#13;&#10;AAAAAAAAAAAAAAAAAAAAAAAAAAAAAAAAAAAAAAAAAAAAAAAAAAAAAAAAAAAAAAA+HJfB95+rr2/t&#13;&#10;Ietj7aGtWzb0SAAKphaFEpAESlCs8xVMKbN6iYTD6rS+urGfftqs0nmd6KtduiuNlSly1buxsrb1&#13;&#10;0HgbnWmPqZCa4oWNK2vuRV+hvRj0ZY/zNJnXqcO54cb9zxtaP4096J3N+YXTuLwVP2lb9u+Vu6vP&#13;&#10;PFo71+5enjb3HxLGLT3bTsDHZELC4CQZQWBKF4ShK6JGRRKUwmFllkoTCyJW9GRVVILLLwkGWXqU&#13;&#10;lKyBrfUu0vEYbjLbHbuXyEv5GftcvrTNhj6ddu8VzdDU5utY2J5dG+poTOalzGoq/HZO7nqyS+42&#13;&#10;tPmpyerK3lnHtWI2W3I5efk5tW2/O7o4J7MMAAAAAAAAAAAAAAAAAAAAAAAAAAAAAAABqvah7hh/&#13;&#10;0tT+VttK9qXQ9n/bq9zTzcS6dVCkoEITCYUWWBIDHFaFoQJCRSZWFoduwGt8zgtyjCry6xl/qd1N&#13;&#10;1erN4LEyMKzf38pa3M0nFy+LlV1fp1oDsfaGUtMRn9S5bjsdkcdSylDE4zhlmmhPJCbdnqR6uvvf&#13;&#10;tfN87XJtVzYx43xOzaycDsXZirxc2rbHSNz1hh8NisDY0sbhsfbY2xo9xb2tLdh6Y+OPli5a9eu3&#13;&#10;6/EvTtl21ixZxrfg48REOVeUMhaC6YZIKSmWSCqY5JgLQyQWWlkVUTBC8LQ60SlmgrHNK0FkwlCz&#13;&#10;NCPDDhUnclaAmFlll5fGrKJZIKpjkmBC0LrLPiyWXxeDsK+TzN/aYzH20u9XvL2tCSWC1Fq5er8O&#13;&#10;zG2XnevWce341+YiI6vH+0Xso5o8fi9nVtu/JzamyVv/AIVKP8Z/7rqcDs3H2mf8P1fPNZ7d00+R&#13;&#10;o3PrP0j9fg8fZPK5LNX1fJZe/u8lkLmber3l7XjPPN9sXV27VuzR4dqNkPm+TlZGZe/uMqZmqXwL&#13;&#10;vAAAAAAAAAAAAAAAAAAAAAAAAAAAAAAAAB4a2qfH/Un6zJ/hyu60r/HUvrHZ/wDw9H4fVruZnw3c&#13;&#10;KpSAiPUlMMcVoTKqVQGOPAtC0IJShRLNQuK9rWp3FrWrW1xRn4yjXoVN2aWPkjBFVNNUd2rkrXRR&#13;&#10;cp7lzfD2V2NGo9W7W9pmktkN1c2FS91VWrWuPz9/wyxpxp0KlXtm7Dp81Lg8fO4/tHi4ml6dVq1G&#13;&#10;3ZT6e/Y5q72IxtTyot4E92Z98P3V2S9hzofRU9DMa1q0td5+lNxlK2ubbdsqUfJSj7pHyz83mvie&#13;&#10;qdrMzLjwsPhp+f8AP5tdxoH9O9J0ir+4zvMr+/lHu/X5PY0kklOSSnTklp05JdySSSXmhByczMzt&#13;&#10;l9A+6GRV6QmAlnh1AkIWQutLzIlL+bt+gH4tAAAAAAAAAAAAAAAAAAAAAAAAAAAAAAAAAAAAAAAA&#13;&#10;AAAAAAAAAAAAAAAAAAAAAAAAAAAAAAAAAAAAAAAAAAAAAAAAAAAAAAAAAAAAAAAAAAAAAAAAAAAA&#13;&#10;AAAAAAAAAAAAAAAAAAAAAAAAAAAAAAAAfFkveF5+rr2/tHrY+2hrRtG9AAAVTC0KJSAIlKFUSqlV&#13;&#10;jWWhAPVWwn4r5T6/m/w6bmNb/wBzH4Njh+w3g00suV0IhZC4Ce+DLL1AsgSLwlCV5etEjIolKYTC&#13;&#10;yyyRMLKrMneVlWUhC6y6Qdaz+sMLpun7duOMvPk8fb888f8Aa97OJeyJ4OTDy8/Gw6dt6d/RoPUu&#13;&#10;v81qHjKG/wCx2Nm/qNrP3XrzeE3ePg2bHFzlyWbrGTl8FO6l0ZmNSAAAAAAAAAAAAAAAAAAAAAAA&#13;&#10;AAAAAAAAAAA1XtQ9ww/6Wp/K22le1LodA9ur3NPNvLp1RSUCEJhMKLLAlAKRWhaECREikysLQoss&#13;&#10;/fzQE2/oTRU8Yd3pKzm//Iyvhefuzavxn83W2fsY/B3GDCl6eq8ELRyWgumGSVSUyyQVTCRZkgtK&#13;&#10;0rqqrQQtC0OtCWWXq61fVK8FkwshZllUlK0CEwsssvKiUSyQUTBGMJYb00d2WXwvERG3kl5z2idk&#13;&#10;fpfS0K+N0vCjqnNydr46jV9q04+dP4fol/vQdDgaBk5HmZO6n5uS1jtjp+neTicdfyj8Z/R4h1fr&#13;&#10;vVOur7l2pMrXvdyb2tZy9GjS9Sn1Q9PX43YYuFjYVHcx4fLdT1nUNXu+Jm1bunpHudQZTVgAAAAA&#13;&#10;AAAAAAAAAAAAAAAAAAAAAAAAAAAAPDW1T4/6k/WZP8OV3Wl/46l9Y7P/AOHo/D6tdzM+G7hVKQER&#13;&#10;SljitCZ5KpVAY4rQtCCUoUlID2L/AOz/AP8ApgbF/rS9/wDI3Dku3X/id38I/OG00b/JU/z0f1TQ&#13;&#10;fmSXfysqhaCF4TASzw6gSELIXWl8Sspfzdv0C/FoAAAAAAAAAAAAAAAAAAAAAAAAAAAAAAAAAAAA&#13;&#10;AAAAAAAAAAAAAAAAAAAAAAAAAAAAAAAAAAAAAAAAAAAAAAAAAAAAAAAAAAAAAAAAAAAAAAAAAAAA&#13;&#10;AAAAAAAAAAAAAAAAAAAAAAAAAAAAAAAAAAAD4cl8H3n6vMvb+0h62Ptoa1bRvQAAFEwtCqUgBIhR&#13;&#10;MqpUUWhaFQeqdhPxYyv19N/hyOZ1v/cx+DY4fsN4tLLLldCIWQvACe+DLKCwJQvCUJXlRIyKJSlM&#13;&#10;LLLJEwsrKzIqqkHwZLLY7DW3K8nd0rSj9J3/AFfG9rdq5dq7ltS7ftY9vxL07IaR1JtRvr3jLXAy&#13;&#10;T462/Panus3+1t7GnUUcV7fLmc3Xrlfl4e6OrVNSpUqzz1as89SpU6c9Sp32ziIiNkOdqqqrq71f&#13;&#10;NQQAAAAAAAAAAAAAAAAAAAAAAAAAAAAAAAAAAA1XtQ9ww/6ap/K22le1LodA9upp5t5dOqKSgQhM&#13;&#10;JhRZYEgMcVoWhAkRIpMrC0KLLP352efEHQ/9kLP/AAJHwzUP99V+M/m62x9jH4O6QYMr+q5C60Fk&#13;&#10;wySqSmWSCqYTAhaGSC0rSuqotBC8LQRKWWXqV9UrwWTC0OtCzJLwqSleBCYXWWWlVlEtY6/2v6O2&#13;&#10;e06lHJXnL81udpwONm3qvk3+9JD0/ZCLY4OlZefO23up6tNquvabo9P+pni6Rz/Z4Y2hba9Y7QJq&#13;&#10;1pWufYbAT9zg8ZU4JZofSz9dT8PkdngaPiYPFTvq6vlusdqtS1Xyo4aOkfWfX8mn21cyAAAAAAAA&#13;&#10;AAAAAAAAAAAAAAAAAAAAAAAAAAAA8NbVPj/qT9Zk/wAOV3Wlf4+l9Y7P/wCHo/D6y15Mz4bqFErA&#13;&#10;IilMMcVoTKqVQGOK0LQglKFJSA9i/wDs/wD/AKYGxf60vf8AyFw5Lt1/4nd/CPzhtNG/yVP89H9U&#13;&#10;0r8xy7+VkIWgheOSYCWeHV1AkIWQuvKrKX83T9AvxaAAAAAAAAAAAAAAAAAAAAAAAAAAAAAAAAAA&#13;&#10;AAAAAAAAAAAAAAAAAAAAAAAAAAAAAAAAAAAAAAAAAAAAAAAAAAAAAAAAAAAAAAAAAAAAAAAAAAAA&#13;&#10;AAAAAAAAAAAAAAAAAAAAAAAAAAAAAAAAAAAAAA+HJfB95+rr2/tHrY+2hrVtG9AAAVmTC0KJSAIl&#13;&#10;KFRVKinfWhaFQeqNhPxay317H/Dkczrf+5j8Gxw/YbyaWWXK6EQshcABml6gWBKFoShZeVEjIolK&#13;&#10;YTCyyyRMLKysVKtKhSnrVqlOjRp9OpVqz8EIIiJqnZClUxTG2pqfUe1G1teMtdP05b2v+f1vc4er&#13;&#10;85tMfTaquK+0OZrlq1wYu+fk0pkcnf5a5mu8jdVru4m8Oq3Fu3Rap7lvk5i/kXsmvxL87ZfCu8QA&#13;&#10;AAAAAAAAAAAAAAAAAAAAAAAAAAAAAAAAAAAGq9qHuGH/AEtT+VttK9qXQ9n/AG6vc083EunVQpKB&#13;&#10;CEwmFFlgSAxxWhaECREikyIWhRKz9+dnvxB0P/Y+z/wJHwvP/wB9V/8AKfzddY+xj8HdIMKV/VdE&#13;&#10;c1loLphklUlMskFUwmBC0Mkqyy6qi0ELwtD0IlLNBWErQWTHNKFmWXqUlK8CEw67qfV+nNG4/wBk&#13;&#10;tR5W2xtv8jJUm4Z6kfFJJ3U0fQysbFyMuvw8eNssbMzsTT7Pj5lURDxbtC7JPP57j8boynW03ipu&#13;&#10;1zZKab21Uh6eqn9nS851uD2fsWfMy98/L93zTWO2+TkeRpXDT19f2eZqlSpWqT1a1SerVqz8ZUq1&#13;&#10;JuGMYuiiIiNkOFrrruVd+vfKgqAAAAAAAAAAAAAAAAAAAAAAAAAAAAAAAAAAAAA8NbVPj/qP9Zk/&#13;&#10;w5XdaX/j6f56vrHZ/wDw9H4fWWu5mfDdwqlICIpTDFFZMoSqAxxWhaEEpQokB7F/9n//ANL/AGL/&#13;&#10;AFre/wDkLhyXbr/xO7+EfnDZ6P8A5Kn+ej+qaV+ZJfQJWVQsheFoeQSzQ6ucEhCyF15YQ76s/cl/&#13;&#10;N0/QL8WgAAAAAAAAAAAAAAAAAAAAAAAAAAAAAAAAAAAAAAAAAAAAAAAAAAAAAAAAAAAAAAAAAAAA&#13;&#10;AAAAAAAAAAAAAAAAAAAAAAAAAAAAAAAAAAAAAAAAAAAAAAAAAAAAAAAAAAAAAAAAAAAAAAAAAAAA&#13;&#10;AAAPhyXwfefq69v7R62Ptoa2bNvUJAAFEwtCqUgBIhRKqVJUTCYVSl6o2E/FrLfXkf8ADkczrf8A&#13;&#10;uY/BscP2G8mlllyuqiFhcABml6gWBKFoShZklVmRdVKUkLLLpEw6PqLX2HwW/b0ZvZLIy/1W3n6M&#13;&#10;vrzMuxg3b3FO6GuzdWxcTg51dGis9qnM6iqe37n2v8lY0OjTlbqxjWbEcHNyWXqGTmT5nLo6692C&#13;&#10;AAAAAAAAAAAAAAAAAAAAAAAAAAAAAAAAAAAAAAA1XtQ9ww/6Wp/K22le1Loez/t1e5p5uJdOqhSU&#13;&#10;CEJhMKLLAkBjitC0IEiJ5CkUQtCiVn787PPiDof+yFn/AIEj4ZqH++q/GfzdbY+xj8HdJWDL09V0&#13;&#10;QstBdaGSVWSWSCiYTAWhkgstK6qi0ELwmHWhLNDqV9UrwWTCULMd3e2eOtK99kLq2sbK2p8ZXu7u&#13;&#10;tCSSWXzpooporuV9y3vlWu5Rao8S5uh5T2hdk1Z2nH4zQFvLf3Puc2ob+l2qX9HT65vTNzeSLp8D&#13;&#10;s7XV5udujo4XWO21ix5GlcU9fT9/5zePc3nszqPIVspncld5S/r93c3dXej6IeKHkg6uzZtY9Hh2&#13;&#10;Y2Q+b5ebl597x8yqZlxL1YoAAAAAAAAAAAAAAAAAAAAAAAAAAAAAAAAAAAAAADw1tU+P+o/1mT/D&#13;&#10;ld1pX+PpfWOz/wDh6Pw+rXczPhu4VSkBEepKYYorQmUJVQCsVoWhUnklCkpAexOwBjCXsv8AYvGM&#13;&#10;f+tbyX/+huHJduv/ABO7+EfnDZ6N/kqf56P6p5X5kl9AlZVC0ELwmHOJZocHBzAsELIXXl8Ss9Uv&#13;&#10;5un6Bfi0AAAAAAAAAAAAAAAAAAAAAAAAAAAAAAAAAAAAAAAAAAAAAAAAAAAAAAAAAAAAAAAAAAAA&#13;&#10;AAAAAAAAAAAAAAAAAAAAAAAAAAAAAAAAAAAAAAAAAAAAAAAAAAAAAAAAAAAAAAAAAAAAAAAAAAAA&#13;&#10;AAAB8OS+D7z9XXt/aPWx9tDWrZt6JAAFUwtCiUgCJShVCqVVFoTCol6o2E/FrLfXsf8ADkczrf8A&#13;&#10;uY/BscP2G8mlllyuqiFhcBPfBllBYEoWhKFl1ZGRVKUjg83qXEafpb+Que2ze5WlLnqTfdZFnHu3&#13;&#10;52W3hk5mPiUd69LRuotoOXzXGW9r/wALx83yNvP05vWmbmxg2rPFVvly+ZrORkcFndHzdBZrTAAA&#13;&#10;AAAAAAAAAAAAAAAAAAAAAAAAAAAAAAAAAAAAAANV7UPcMP8Apan8rbaV7Uuh7P8At1e5p5t5dOqK&#13;&#10;SgQhMJhRZYEgMcVoWhAkRIpGCsLQoss/fnZ5z6B0P/ZCy/wJHwvUP99X+M/m62x9jH4O6QYUr+q8&#13;&#10;EQutBdMMkqkplkgqmEwFoZJVkrqqrQQvCUJZodSvqleCyYaK2g7fNKaO4/H4uaTUufp9DktlW7TT&#13;&#10;m+kqf5S8Pl4G5wdEysvju7qXNav2q07S/Ko4q+kfWXibWm0bVmvbrjs/kp57WnU37XE2vQoU/Vk/&#13;&#10;zjwzeV2GJgYuFTssRv6+r5hqmuajq9e3Knh6Ry/n4ujMxpwAAAAAAAAAAAAAAAAAAAAAAAAAAAAA&#13;&#10;AAAAAAAAAAAHhrap8f8AUf6zJ/hyu60v/HU/z1fWOz/+Ho/D6y13Mz4buFUpARFKYY4rLSqlQBSZ&#13;&#10;aFoVSlDzSA9fdgP/ANLzYr9d3X/k67lO3P8A4nd/CPzhs9H/AMjS/qthB+YpfQJWVQtBC8Jh1iWe&#13;&#10;AJCFkLrydaspfzdP0C/FoAAAAAAAAAAAAAAAAAAAAAAAAAAAAAAAAAAAAAAAAAAAAAAAAAAAAAAA&#13;&#10;AAAAAAAAAAAAAAAAAAAAAAAAAAAAAAAAAAAAAAAAAAAAAAAAAAAAAAAAAAAAAAAAAAAAAAAAAAAA&#13;&#10;AAAAAAAAAAAAAAAADHVpSVqVSjU7ip0ExM0zthNNU0Vd6l06+09Xo9stPbFP8n4TNoyKZ3Vtpaza&#13;&#10;Kt1zc67u7vRm6MzI5s2JiY2whIAqmFoUSkAJEKEqpVUWhaFQeqNhPxay317H/Dkczrf+5j8Gxw/Y&#13;&#10;byaWWXK6pCwsAAzSgsgSLQlCy0vWiRhvr+yxtvPdX9zRtbeT5StOUW67lXdt81bly3ao793dDTmo&#13;&#10;dp9etxlrp+nyel/2jcSdOPqy95t8fTYp4r7nczXJngw/i1PXr1rmrUr3FWpXr1enUrVp+GMW0iIp&#13;&#10;ju08nPV113Ku/c3yxJVAAAAAAAAAAAAAAAAAAAAAAAAAAAAAAAAAAAAAAAAAAcBqDTtnqG2p0bme&#13;&#10;rRqUPe9el3mRj5NeNV3qGZhZt3Cr79vk0lnNIZfCRmqVKXKrP88tur73ibuzmWcjdHN1eJqeNl8M&#13;&#10;bp6OqMpnSgQhMJhRZYEgMcVoWhAkRIpN1ohaFErP312b/wDu80F/Yyy/wJHwzUf8hX/8p/N1uP8A&#13;&#10;YR+DvEGDK68CF1oLLQySqySyQUTCRZkhFaUyuqqtBC8Jh1oS6NrbaZpLQNvv5vIb99PJv22GsunX&#13;&#10;n+74MPLNwQZmHpuVnVbLMbuvo1mpaxgaVb7+XO/p6vE20Dbpq3W3H2FrU/o7gKnQ9jcfW6dSX6Wp&#13;&#10;1zeiHBK7LB0bFw+OrfU+Zav2sz9R8nH4aPu5z+MtJtu5UAAAAAAAAAAAAAAAAAAAAAAAAAAAAAAA&#13;&#10;AAAAAAAAAAABpXXuyG21Pd3WbxN7yHM3PBNXo3fPSqRhDg9MvV5W7wNYqxaPAvRtpdRo/aSvAtxi&#13;&#10;5MbaI+P7vLuf03m9M3XI81j69lU+SqTy8Mk/qzQ5ounx8mxk09+zO19Aws7Fzrfi4s7YcAyGYAiK&#13;&#10;YTDHHxrQmVUqgMcVoWhBPJKFEgPX3YEf9LvYr9d3P/k67k+3P/il38I/OGy0f/I0v6rZX5jl9BlZ&#13;&#10;VC0ELwmHWJZodQLBCyF1pYqyl/N2/QL8WgAAAAAAAAAAAAAAAAAAAAAAAAAAAAAAAAAAAAAAAAAA&#13;&#10;AAAAAAAAAAAAAAAAAAAAAAAAAAAAAAAAAAAAAAAAAAAAAAAAAAAAAAAAAAAAAAAAAAAAAAAAAAAA&#13;&#10;AAAAAAAAAAAAAAAAAAAAAAAAAAAAAAAPgvMbaX3u1Ptn5aR6UXK7fsva1fuWp4XUL7B3dpvT0/bN&#13;&#10;H6NmW79Fe6ebZWsu3c3VbpcK92UqmFoUSkARKUKiopLH314WhAPUuwj4u5j66/8AtyuZ1v8A3Efg&#13;&#10;2OH7DejTSy5ZFUQshcBIMsvUCwJQtBNNLJLNPPNLJJIc90Lct8ta6g2kWFhxlthpZMld/nPyUv8A&#13;&#10;uZ9jT66+K9uhpszWbNjgx98/JpjKZjJZm45Tkrurc1PA+bL6srb2rNuzT3bbmMjKv5VffvS416PA&#13;&#10;AAAAAAAAAAAAAAAAAAAAAAAAAAAAAAAAAAAAAAAAAAAAA7wOiZ3QOKym/Xsv+GXn0MnQm+6z7Gfd&#13;&#10;tcNe+G2xNXyLHBd3w07mNPZXB1N2+tpuK+TuqXPJN9rcWci1fjbbdJjZmPlRtszvcG94ZcKLLAkB&#13;&#10;jj1rQtHJAkJFJlIWhRZZ++uzf/3eaD/sZY/4Ej4bqP8AkK//AJT+brcf7CPwd5gwF1oELrQWTDJK&#13;&#10;pKZZIKphMBaGSC0rSuqo4jO6iwmmLCplM/k7XF2VP5a5qdcfFLL1zR8kHrZx72TX4diNsvPIysfD&#13;&#10;s+PlTEQ8ga/7JHJZHj8boahUxFlN2ufN3ckOPm9SXqk9PPN6HVYPZ+3b8zN3z09Hz3V+2tyvyNJ3&#13;&#10;R1n6Q8w3N1c3txWu7y4r3d1cVONr3NzV3pppvHGaLo6aaaKe7RycFdu3L1zxb0zMywJUAAAAAAAA&#13;&#10;AAAAAAAAAAAAAAAAAAAAAAAAAAAAAAAAAAAAAfFkMbYZa1qWOTs7e+tKvulvdUt6D0t3blqvv2p2&#13;&#10;S9bN+9j3PFsTMS88au2Ewjxt7o+58/2Gv6v4Kn+79rocTXf+GZ8Xaab2un7LU498fWP0+DztksXk&#13;&#10;cPd1LHKWVxYXdLu6FzS3Y/8Aq6K3dt3qPEtTth21jIsZNvxceYmHwR6npD2hjitCZ5KpVQCkVoWh&#13;&#10;BKUKJAevuwH/AOl5sV+u7n/yddynbn/xS7+EfnDZ6P8A5Gl/VbB+YpfQJWVQtBC8JgJZpergBaAQ&#13;&#10;shdaVWUv5u36Bfi0AAAAAAAAAAAAAAAAAAAAAAAAAAAAAAAAAAAAAAAAAAAAAAAAAAAAAAAAAAAA&#13;&#10;AAAAAAAAAAAAAAAAAAAAAAAAAAAAAAAAAAAAAAAAAAAAAAAAAAAAAAAAAAAAAAAAAAAAAAAAAAAA&#13;&#10;AAAAAAAAAAAAAAABxN9hrS96e7xFb8rTe1u9XRu9GRayrlrd6Om32Ju7Hemnk4yj+Wps23eoubob&#13;&#10;Szk2ru6ObinsyQBEpQqKphTbvY1lkA9S7CPi7mPrr/7crmdb/wBxH4Njh+w3q0ssuV1SFhYA74Mw&#13;&#10;LA6ln9Z4jAwnpT1OWX/5lbd71vmsmxiXb++OTDytRx8SNlfPo0jntW5jUE00lzW4iz8Cxtu5/wDz&#13;&#10;m4sYtqxHDzcxl6lkZc92rdHR1hkNeAAAAAAAAAAAAAAAAAAAAAAAAAAAAAAAAAAAAAAAAAAAAAAA&#13;&#10;AApVpUq1OelWpyVaVT3SnUk5opiZpnbSmmqqme9Tza0zuzi0ut+4wtTkVf8ANKvucf8Aa2VjUa6e&#13;&#10;G/vhvMTWrlvgyt8NQ5LFZDE1+T5C1q21Twd/qm9Ee+3Nq7bvU9626SxkWcijv2Z2w496PcBSK0LQ&#13;&#10;qJCRSZSFoUWWfvrs3/8Ad5oL+xll/gSPhmo/5Cv/AOU/m62x9hH4O8S9TBl6eq6I5rLQWTDJBWUy&#13;&#10;yQVTCRZFWvRtqNW4ua1O3t6EnGVq9efdlll8cYrxE1T3aeaapimnvVPNmvuyOw+I4/G6Ko0s7kJe&#13;&#10;1z5av73kj5vfqful8sW/wdAu3fMzN0dPVxWrdscTF8nT+Krr6fv/ADe8e6h1PntV38+T1Bk7nJ3c&#13;&#10;3cTV5+jLD5skvVLDyQdXYx7GNR4diNkPnOdqGZqN3xsydsuBezCAAAAAAAAAAAAAAAAAAAAAAAAA&#13;&#10;AAAAAAAAAAAAAAAAAAAAAAAAcJndOYTUtpyPNY+hfUfk5qkvSk9Wbrl+x72Mm/jV9+xOxlYmblYN&#13;&#10;zxcWdkvNOsNhuUx0Kt5patNl7Pu/Y6vzVpfR3p/3RdLh65aucGVun5O70ztZj3vK1DdPX0/ZoW4o&#13;&#10;V7WtVt7mjVt7ijPxdWhXp7s0sfLCLoKaqa6e9TydfTXRco79vkwLACkVoWhUlKFEgPX3YEf9LzYr&#13;&#10;9d3P/k67k+3P/il38I/OGz0f/JUv6rZX5jl9AlZVC0ELxyWh1iWaHUCQhZC7qmsdd6R2e4ipntY5&#13;&#10;6wwWOk6NOe6qdOpN82nTh0p5vJLCLJxcLKz7vgYlMzLC1DUsDSsf+71CqKafv/m9/PQ+7Px2AAAA&#13;&#10;AAAAAAAAAAAAAAAAAAAAAAAAAAAAAAAAAAAAAAAAAAAAAAAAAAAAAAAAAAAAAAAAAAAAAAAAAAAA&#13;&#10;AAAAAAAAAAAAAAAAAAAAAAAAAAAAAAAAAAAAAAAAAAAAAAAAAAAAAAAAAAAAAAAAAAAAAAAAAA4C&#13;&#10;+0/a3PbLf2rW/wDCybeTXTuqZtnNuW91e+HTrvH3VjNu3FLdl/KeCzaLlFyOFs7V63ejbQ+JaXsh&#13;&#10;WRApLGutCoPUuwj4u5j66/8AtyuZ1v8A3Efg2OH7DerSyy5XQiFkLgJ74OOy2cxmEocfkbqSj+So&#13;&#10;+HN916WrNy9Oy28b+RZxqO/elpjUG0PJ5Pft8bvYyy8z3Sb73ebexg27fFc3y5vL1i7d4MfdHza9&#13;&#10;77OaaZmZ2ygAAAAAAAAAAAAAAAAAAAAAAAAAAAAAAAAAAAAAAAAAAAAAAAAAAAAHy3llaZChNbXt&#13;&#10;vSuaE/dU60nCvRXXbq71HN6WrtyzX4lqdktU53ZrNDfuMDV3vC9j7mf8M3+rbWNTj2ch0OJrkTwZ&#13;&#10;nxaqurS5sq09td0KttXp91SrScEW1orprp71HJ0Fu5bu09+3vh8kXpD1hAkJFIqQtCiyz99dm/8A&#13;&#10;7vNBf2Msv8CR8N1H/IV//Kfzdbj/AGEfg7xBgS9F0QstBdMMkqkplkgqmGodebaNJ6I46zlrezmd&#13;&#10;p9H2Jx1XuI/S1OqT0c83kbbB0jKzOOd1PVotV7R6fpXBVvr6R9ejxbrfahq3XlWaXLX3EYzf36GF&#13;&#10;sOjRl9MPCj5ZnX4enYuFHlc+r5nqvaDUNWnu3p2U9I5fu14zmjAAAAAAAAAAAAAAAAAAAAAAAAAA&#13;&#10;AAAAAAAAAAAAAAAAAAAAAAAAAAAdR1RobTer6O5mLCXlMsm5RyVt0asv3u/6I8zMxc7Jw6ttmdzZ&#13;&#10;YGrZ2m1bcad3T0eXNYbGdR6d427xUJs/ipOnv2tLtskPOp9/0wdTh61jZPBd3S73Te02Fm+XkcNX&#13;&#10;y+LT0YRhHgjBuXSqTLQtCpPJKFEgPXPYGzTSdlzsTmlj/wD5BXk//pKzle28RPZS7E9I/OGy0f8A&#13;&#10;yNP4v6spX5gl9BlZCFoIWhaEeCPDwizNAHzXt9ZYy0uchkry1x9hZ0o17u+vriFOnJLDwppo80IL&#13;&#10;UUV3K/Dt75VquUWqPEuboh4Q2v8AZuYTDcqweym1paiyfPRqapyNKMLWnH6KTmmqx8sd2X1oO00r&#13;&#10;sdeu+dqe6Onr+z5f2i/qdhYW3F0Pjq6/8Y/X8vvfm9q3WeqddZitntXZy/zuUr/1m+q9zD5skvcy&#13;&#10;S+bLwQfQMXExsK14GLERD4pqerajrGR/dalVNVX85Ryj3OsshrgAAAAAAAAAAAAAAAAAAAAAAAAA&#13;&#10;AAAAAAAAAAAAAAAAAAAAAAAAAAAAAAAAAAAAAAAAAAAAAAAAAAAAAAAAAAAAAAAAAAAAAAAAAAAA&#13;&#10;AAAAAAAAAAAAAAAAAAAAAAAAAAAAAAAAAAAAAAAAAAAAAAAAAAAAAFZ5JKku5Ul35PmTpiZidsJi&#13;&#10;ZpnbDrN9pulU7ZYzcVP+RqdyyreTMbrjPs59VPDddQuLW4tZ+LuKU9KZk01U1RtpbKi5RcjvUPmX&#13;&#10;hPqotC0Kg9S7CPi7mPrr/wC3K5nW/wDcR+DY4fsN6tKy5XVIWFmC5ubezoz3F1XpW9Cn3dWtPwJp&#13;&#10;pqrnu081aq6aKe/Xyaqz20ju7bAU/wD943En4ZWzsaf/AMr7RZetRHBifFqi5urm9rT3F3Xq3Fep&#13;&#10;3dWtPwtpTTTRHdp5OeuXbl6vv3d8sCVAAAAAAAAAAAAAAAAAAAAAAAAAAAAAAAAAAAAAAAAAAAAA&#13;&#10;AAAAAAAAAAAHGZPD43MUeIyNrTuJfAn8KX1ZnravXLNXetvexk38arv2Zaez+zi/s9+4w882Rtu6&#13;&#10;5NP7rD/c3OPqVuvhvbpdNh63Zu8GTun5NaT056U81OrJPTqSTbs9OeXgjBtImJjbDexMVR3qVSUq&#13;&#10;TKwtCiVn75bMpoz7ONn80fC0TYzf/wBPI+G6lu1Cv/5T+brMf7CPwd7gwJenqvBELrQXTDqerNd6&#13;&#10;Y0Racqz+Sp0Kk8u/bY+j0q1T1JP848zIxsLJzK+7Yhg6hqWFptvxcydn5/B4417t61Pqrj8fhI1N&#13;&#10;NYSfte5a1u31JfPqd70S/vdZhaJjY3mXt9XyfOdW7XZub5OFw0/P9vd8Wh4xjGPDFunITMzO2QAA&#13;&#10;AAAAAAAAAAAAAAAAAAAAAAAAAAAAAAAAAAAAAAAAAAAAAAAAAAAAAAGuNX7L9MauhUuKtv7GZaf/&#13;&#10;AK0x8nBNGPny9U/8fK2WHqmVh8Mb46N3puv5+ncFO+npP06PK2sNl+p9IRqXFa29ksTL/wBa2EnD&#13;&#10;LCHny9cn8PK6zC1XFzOGN1XR9A0zX8DUuCmdlXSf5va4bKW8QpKQHrfsD/8ApcbE/wC0Vb/ytZy3&#13;&#10;bb/xW7+H1hstI/yNP4v6tJX5gl9ClZVVaCFoTDrFnmba92VezzZhyrE46tLrLV1Hhp+wuIue1Up/&#13;&#10;p63PCXv9GG9N44QdHpXZnP1HzbnDR1n6Q4vtF250bQNtjb37nSPrPp+f3Py92o7cNoe1y74zVOYm&#13;&#10;kxNOrxtlprF8NO1p+LoeFN50+9M+j6bo+BpdGzGjf19XwvX+1usdoa9mXVso/wCscv397UTaOZAA&#13;&#10;AAAAAAAAAAAAAAAAAAAAAAAAAAAAAAAAAAAAAAAAAAAAAAAAAAAAAAAAAAAAAAAAAAAAAAAAAAAA&#13;&#10;AAAAAAAAAAAAAAAAAAAAAAAAAAAAAAAAAAAAAAAAAAAAAAAAAAAAAAAAAAAAAAAAAAAAAAAAAAAA&#13;&#10;AAAAAYa9vRuafFV6clWTz001TTO2laiuq3V3qHUr/TU0u9UsJ9//AOHqMu3kxyuNjazondedSq0q&#13;&#10;lGeanVknp1JfAnZlMxMbYbCmqKo20sSVnqXYR8X8z9c//blc1rf+4j8Gxw/Yb0aWWXLJ3lUQ6Dnt&#13;&#10;f43Gb9vjtzJ3v0c/a5fvd9m2MG5c4rm6Gty9WsY/Bb3y03ls5k83W47IXM9X8lR8CX1ZW2tWbdmN&#13;&#10;ltzWRl38qrbelxL1YwAAAAAAAAAAAAAAAAAAAAAAAAAAAAAAAAAAAAAAAAAAAAAAAAAAAAAAAAAA&#13;&#10;ADr+b0xiM9J7dtvbG70Lyh0Z4fb3/tZFjKvY88HJmYufk4c+VO7o0xntBZfEb9e2l9k7GX5W3k6c&#13;&#10;vrS/6N3Y1Cze4at0uow9YxsngubpdCmZsNzCiVn747MP/dts9/sPYf8Al5Hw7U/8jX/8p/N1mP8A&#13;&#10;YR+DvsGvl6vgymWxmEsa2Sy9/a46xoe63N3W3Zf/ANPkXtWrl6vw7UbZUu3rOPa8a/MRDyrrvsja&#13;&#10;1TjsboS34in3E2oL+j0o/o6cer0zfsdPhaBEeZm/Bwmq9s9nkaT8Z+kfr8Hly/v77KXda/yV5c39&#13;&#10;7cT79e6u60Z55vti6Siii3T3Le6HBX797Ju+NkTMy+RZ5AAAAAAAAAAAAAAAAAAAAAAAAAAAAAAA&#13;&#10;AAAAAAAAAAAAAAAAAAAAAAAAAAAAIjCEYcEYByac1hsX05qLjbzEwl0/lZ+nv2tLtM8fOp970y/v&#13;&#10;brD1vJxuC9vh02mdqM3C8vI4qfn8XlrVOhtSaPrbmYsJ5baafco5G26VGf73e9Eed1GLnY2ZTtsz&#13;&#10;vfQNP1bB1KnbjTv6erqDLbJ637A//pcbE/7RVv8AytZy3bf/AMVu/h9YbLSP8jT+L+rSV+YJfQZW&#13;&#10;VQ1ftL2y7P8AZPY8p1bmqdO+q0uNscBYdsuq3q0+9Dzpt2Xytlp+kZ2qV93Fjd19Go1jtBpOgWPG&#13;&#10;1GrZPpHrP4R/IfmLtd7LPX+0flWIwVSponSdbhpTY/F3PtitL9NW5o8Eefoy7svj3n0bSuzGDp/m&#13;&#10;3uKv5e6HxDtF/UXVdW24+n8Fv7uc/jPp+EfGXlR0r52AAAAAAAAAAAAAAAAAAAAAAAAAAAAAAAAA&#13;&#10;AAAAAAAAAAAAAAAAAAAAAAAAAAAAAAAAAAAAAAAAAAAAAAAAAAAAAAAAAAAAAAAAAAAAAAAAAAAA&#13;&#10;AAAAAAAAAAAAAAAAAAAAAAAAAAAAAAAAAAAAAAAAAAAAAAAAAAAAAA+S7sbW+k3LmlLU8/vwXouV&#13;&#10;0Ttpelu7ctTtodMyGmrm33qln7apfk/CZtvJpq3VtnZzqK+G5ulv7YT0cDmpZujN7M/yStHrf28f&#13;&#10;g3+FO2jc2lm9U4nBSzcprcbd+BZW/df+jWWsa7enh5GVm4+LHmc2mc9rHLZzfpTT8jsfzO37/rfO&#13;&#10;baziWrO/1c1lankZPDG6HU2S1wAAAAAAAAAAAAAAAAAAAAAAAAAAAAAAAAAAAAAAAAAAAAAAAAAA&#13;&#10;AAAAAAAAAAAAADp+f0Ths7v1Y0+Q3039ctZeuPnS99mWM29Y3c4bPD1XKxOGN9PRpLPaOzOAjNUr&#13;&#10;0eU2Xg31rzy/e+a3djMs5G6nm6vD1TFzOGjdPR+4uzKaWTZps/nnm3JJNC2M0083e9ryPjGpRt1G&#13;&#10;uI/7T+bvbH2Efg13rrb/AKf09x2P0xLS1HlpOhymWf2tTj60O7+7zeczcLQr9/zMndHzczqvavCw&#13;&#10;vKxOKr5fH9HkDU+sNRawveXagyde+qS+4UOqnTh4pJOqDq8bEx8SjuWI2PnWoapm6nc8TLnb93o6&#13;&#10;0yGvAAAAAAAAAAAAAAAAAAAAAAAAAAAAAAAAAAAAAAAAAAAAAAAAAAAAAAAAAAAAAAAYbi3oXdGp&#13;&#10;bXVCjc29aTi61CvT3pZoeWEVqaqqKu9RzWorrt1d+3uloPWOwjF5Hjb3SleXEXnd+xtxwxozerHr&#13;&#10;k/fBvsPXbtvgy98dfV2Gmdrsiz5Wo746+v7ud7C3Teb0z2YexSyzeOuLCv8A0jr8XxkvRn9q1ueW&#13;&#10;bqm+xTtfk2cnsldrsTtjZH5w+m9nc7Fzs2m7iTtja/p41JqrTmjcTcZ3VOZsMFibb3S8yFfdhGPz&#13;&#10;Ze/NN5sOd+brGNkZd3wcaJmX0TMzMXAsTlZtUU0x6y/O7a72bORyHKsHsmtJ8TZ89Gpq7K0IRrz/&#13;&#10;AKGlHmk9M3DN5JYu70rsfbt+dqm+ekcve+Pdof6n1VbcXs9G7/tP0j9fg8F5LJ5HM311lMvf3mUy&#13;&#10;V7V4+8v8hczVKk83jmmm54u2t27dqjw7UbIh8kycnIzL05OVMzVPrL4V3gAAAAAAAAAAAAAAAAAA&#13;&#10;AAAAAAAAAAAAAAAAAAAAAAAAAAAAAAAAAAAAAAAAAAAAAAAAAAAAAAAAAAAAAAAAAAAAAAAAAAAA&#13;&#10;A+y3sq1x5lP56tVcQ9KLVVbl5Mdayy9KTjHlNdTJizRs3vhuMZPL0qHTl+YvTcjlU8q7ExvocX3L&#13;&#10;0Y8xMbpQAAAAAAAAAAAAAAAAAAAAAAAAAAAAAAAAAAAAAAAAAAAAAAAAAAAAAAAAAAAAAAAAC8kk&#13;&#10;9WeWnTknqVJ+4kk75MxEbZTETVPdpbGwWz26uty4zM81nQ/NKfukf9rXXs+mnhs825xdHuV8eTuh&#13;&#10;sOXSuMtrWtb4ye9xE1b5fH308vOwf7m5VV3rm9u4wrVFvw7O2Pe1Dn9IZjETVbmfeyFp3fLaP87a&#13;&#10;2Mq1d4Y3S5vM07Jx58SrfHV1FlNcAAAAAAAAAAAAAAAAAAAAAAAAAAAAAAAAAAAAAAAAAAAAAAAA&#13;&#10;AAAAAAAAAAAAAAAAA53T+mc7qm+lx2Bxtxkbnw+Jl6MkPHPN1Sw9Lxv5FnGo8S/OyGVh4WVn3fBx&#13;&#10;I2y9YaM7HfCWNHlOtKvs5eVJPgy1qzSUJPvQ4Jp/3Qczl69ernu4m6H0DTOx+NZjxNR4p6en6u2a&#13;&#10;02R+zmEp4rTeos1gqFrbS2tvhK+Wq1LOaSXuZIyRmjuwhwQ6uaHzWLiap4N7xcimJnrs3tpquhXM&#13;&#10;3G8HDrmn7tszE/j/AD3PF2qNG6j0decjz+NrWe/73uu6pVPUn6outxsvHy6O/Yl8vz9NzdNueFlx&#13;&#10;s/J1dksEAAAAAAAAAAAAAAAAAAAAAAAAAAAAAAAAAAAAAAAAAAAAAAAAAAAAAAAAAAAAAAAABvPZ&#13;&#10;T2Pe0PazVpXOKx/sRpvf7fqjMyRko+Xi4ddWPq83jjBptT13A0yO7dnbV0j+bnU6B2P1jtBV38eN&#13;&#10;lH/aeXu6+5+kGgexN2UaJo467r2eTz+qMdV5VR1VWy9a3q06nBwcNGFGeXi+uPnc/dOBze0+p5cz&#13;&#10;TTsimfTZE/HbzfbdE7CaJo9MXI2zc/7bZifdsmNjSu33sVNdajrz6k0hrHP61ktaceJ0rrHOTVa1&#13;&#10;KXrjLb1p48EYebNu+tNFttE7TYWPH9vl0xT98R+cOX7YdhtXz6v7zT7k1xH/ABqnl+E8vy/GX5zZ&#13;&#10;XE5TB5C6xOax17isnZVOJu8fkbaanUkm86WPPB31q7bvUeLZnbD4vfx7+LenHyYmKo9Jceu8QAAA&#13;&#10;AAAAAAAAAAAAAAAAAAAAAAAAAAAAAAAAAAAAAAAAAAAAAAAAAAAAAAAAAAAAAAAAAAAAAAAAAAAA&#13;&#10;AAAAAAAAAAAAAAGajQq15t2nKiZiOa1NNVU7Ic1b46lS6VXts7ymuZ5MmizTTvlyKj2ShMfekWh8&#13;&#10;9e1o3HukvS+emmqaeSldumvm4O4x9ah0pe203tTXEsSuzVRvjk+Bd4gAAAAAAAAAAAAAAAAAAAAA&#13;&#10;AAAAAAAAAAAAAAAAAAAAAAAAAAAAAAAAAAAAAAAAO3YPRuUzO5Wnl5DY/nNeTr9WVi3su3Z3Rvls&#13;&#10;MXTr+RxTuhuPC6bxeDk9qUN648O8rc88WovZF29PFydHjYVjFjy+bnngzFkwtC6ZJ6OkZ3QWLyu/&#13;&#10;cWW7jb2b8lJ0Jvusuzm3LXDXvhqsrSrGRxW90tN5fAZTB1eLyFtNJJN7lc0+eSb7zbWr9q9G225z&#13;&#10;IxL+LVsvQ4Z6sYAAAAAAAAAAAAAAAAAAAAAAAAAAAAAAAAAAAAAAAAAAAAAAAAAAAAAAAAAAAABn&#13;&#10;tbW5vbijaWdvXu7q4n4uhbW1Lemmj5IIqqpop71fJai3Xdr8O3vl6T0N2Pd9e8Vkda158ba+6S4a&#13;&#10;zn7bN683VL6Ic/oc9m67RR5eHvnq7bSux92752p7o6er1fhcFh9O2NPHYTHW2NsqfyNtT6/LNHrm&#13;&#10;j5YuavXrt+vxL07Zd9jYuPh2vAxYiIcu8mQtBWV45PlyOMx2Ys62Pytla5Cyry7ta1u6O9LFNu7c&#13;&#10;s1+Ja3S8L1izkW/BvxEw8ua67HLh47I6EuPPm0/kK3+HUj/Cb+86XC7Qf+vN+LhtV7Gf+7SvhP0n&#13;&#10;9fi8s5PF5LDXlbHZaxusdfUPdbW7o7s0HS27lu7R4lrfDg79i9jXPByImJfAu8gAAAAAAAAAAAAA&#13;&#10;AAAAAAAAAAAAAAAAAAAAAAAAAAAAAAAAAAAAAAAAAAAAAAAHddD7O9ZbR8rLiNHYK8y9zzcpr05d&#13;&#10;2lSh86pUj0ZYen7GHmZ+Jp9rxcudkNnpWjalrWR/b6bTMz8o/GfR+kuyPsN9I6T5LmdoNW31nn5O&#13;&#10;CrJi9z2jSm9WPPV+90fNfPtV7WZWV5OBw0/P9n2ns9/TjTtP2ZOr8dfT/jH6+/4PaFGlSoUqdChT&#13;&#10;p0aNGnClRo0pOCWWWHVCEHJbZqnbU+mU000U92jkywSvDJBWSWtto+yLQW1XH8i1fhKN1cU6fF2O&#13;&#10;ate13NH1Kv8ALHhl8jP0/Vc3TLnfxZ3dPRo9Z7PaTr1nwtRp2z6T6x+E/wAh+Zu1zsQ9eaB5Tl9K&#13;&#10;wq650vT4as1SwtvbdGX6SjDuoedJw+WEr6JpfarCzvKyeGr5fF8S7Q/071bSduRgcdv7ucfjH1j5&#13;&#10;PJEYRljwRg6h895bpQAAAAAAAAAAAAAAAAAAAAAAAAAAAAAAAAAAAAAAAAAAAAAAAAAAAAAAAAAA&#13;&#10;AAAAAAAAAAAAAAAAAAAAAAAAAAAAAAAAC0ss0/Rll3piZ2b5TETM7IcpQx3hV/7jyquf9XvRZ9a3&#13;&#10;LSSyy9GSXdlefPmyIiIjZDKJAEELC4hIIfHcY+hcdKXtVRaLlVPN4XLNNTgbi0r23ukvR/KPemum&#13;&#10;rkxa7dVHN8yygAAAAAAAAAAAAAAAAAAAAAAAAAAAAAAAAAAAAAAAAAAAAAAAAAAAAAAAAADl8Tg8&#13;&#10;lmqvF2NvvSfKXFTuJXldvW7Mba2Rj4t/Jq2Wm3cHonG4vcr3X/Eb359WToS/dau9mXLnDTuh0WLp&#13;&#10;dixxXN8u8MKWyXVWSJSmFoZCSV1UQpXoUbmlPQuKVOvRqe6UqsnDCKYqmme9SmqimunuV8mrs9s3&#13;&#10;pVd+5wVTiKn5hXn6P3ZmysahMcN5osvRaauPE+DU17Y3mOrzW19b1bavJ8nVbSiui5T3qOTn7tq5&#13;&#10;Zr7l3dL5FnmAAAAAAAAAAAAAAAAAAAAAAAAAAAAAAAAAAAAAAAAAAAAAAAAAAAAAAAAAA3HofYtq&#13;&#10;fVvE3t9JNgMJP0+WXtLtk8Po6f8AnHgg1OZq+Ni8FG+p0ml9mc7UPNu8NH3/AEh6/wBIbP8ATGib&#13;&#10;fi8LYS8rmk3LjKXXSrT/AHu96IczlcvOycyrbend0fRtN0jB0yjZjRv6+ru8seCLDbRmgCQTBC8c&#13;&#10;mWXqUlHquiFnWdUaN05rKy5FqDGUL2WX3vc9zVp+pP1wZeNl5GJX37EsLO03C1K14WZTt/N5B132&#13;&#10;PuotP8dkNMTVdSYmXp8mkk9s04er4f3f7rqcLXLF/gyd0/J861bshmYfnYPFT8/393wefJ5J6c81&#13;&#10;OpLNJPJNuTyTy88It7ExMbYchMTE7JVEAAAAAAAAAAAAAAAAAAAAAAAAAAAAAAAAAAAAAAAAAAAA&#13;&#10;AAAAAAAAAAAAAOQxeKyecv7bFYbH3uVyd7U4m0sMfbTVKk8fNlhzxUuXbdmjxbs7Ie1jHv5V2LGN&#13;&#10;EzVPpD3jsl7Cu8u+TZraxdzWFtzVqekcTcdtm/TVoc0vok5/Og4rVO11FPk6ZvnrP0h9X7Pf0zuX&#13;&#10;NmV2gnZH/WOfvn9Pi/QnTemtP6SxdvhNNYiwwmKtfcbLH2+7L6Y+Obyx53CZGRfyrnjZEzMvsGFg&#13;&#10;4mn4/wDa4NMU0x6Q7DBjyylkQstBdaGSXxqySsqhZC8POm1rsY9nW1WFzkZrX+i+rKvTl1JhaEIb&#13;&#10;8309Luanp5pvOb/S+0efpnl86Ok/To43tD2H0bX9t6Y7tzrH1j1/P735hbVux92jbJK1SvnMZ7Ja&#13;&#10;d4zdttU4aWM9vHxb/fpzeSb7OF9H0zXcDVI2WZ2VdJ5/u+Ga/wBkNZ7PVd7Kp20f9o5e/p72kG4c&#13;&#10;uAAAAAAAAAAAAAAAAAAAAAAAAAAAAAAAAAAAAAAAAAAAAAAAAAAAAAAAAAAAAAAAAAAAAAAAAAAA&#13;&#10;AAAAAAAAAAAAA+6hY1KnSqdrkUqriOT2os1Vb5ctSo06PRpyvKZmebJppppjZDMhZkBcAEoTCRaB&#13;&#10;CUiFkSiU910ZulKj70c+bibnEyT9K37XN+TetN6Y3VPGvHid9DgqtGrRm3Ksm5M94mKo2wxKqaqZ&#13;&#10;2VMaUAAAAAAAAAAAAAAAAAAAAAAAAAAAAAAAAAAAAAAAAAAAAAAAAAAAAAAPptbO6vq0tvaUKlxW&#13;&#10;n+TpK1VU0R3ql7duu7V3LfNtDCbP6dPcuM3Pxs/5jR7n7zXXs2Z4bLeYukUxx5PwbJo0aVvTko0K&#13;&#10;VOjRp9xSpSMCZmqdtTd0U00R3aOTMq9PRlUVWQtAJWTC0MhJK6EQshcBx+RxWPy9Dk2QtaVzT8/r&#13;&#10;l9Ve3duWqu9beN7Hs5FHcvRthqHPbOL60hPc4aabIW35r8pL/ubaxn0V8N7dLncvRrtvjxt8fNrW&#13;&#10;eSenPNTqSTSTyd3JO2ETExthpZiaZ2VKiAAAAAAAAAAAAAAAAAAAAAAAAAAAAAAAAAAAAAAAAAAA&#13;&#10;AAAAAAAAAAAHddI6A1NrWvuYex9qSz7lxlLvo0ZPvd/0Q52JlZ2PiRtu8+jZ6dpGdqdezGjd19Hr&#13;&#10;zQ2xjTOk40r29klz+ak6fLb2l0JI/R0/848MXLZurZGTwUbofRNL7NYOn+bc4qus/SG5GodGshda&#13;&#10;Xr6xLMCQTBCzLBST1XRHNZaC6YZJVJTLWmudkmktdyVK95a+xuZ3ehmsdLuzx9eHVP8Abz+VsMLV&#13;&#10;MrCnu0b6ejSap2e0/VY71yNlXWPr1eL9d7INW6Fmq3NxbeyuEl7nNY6ThlhD6SXrk+3m8rrsLVcX&#13;&#10;N4ad1XR801Xs7qGlT36420dY+vRqts2hAAAAAAAAAAAAAAAAAAAAAAAAAAAAAAAAAAAAAAAAAAAA&#13;&#10;AAAAAAAAAAIQ4eaAPVmybsTtda/5LltSS1dFaXq8FWW4yFv7ZrS/R0Y9XrT8Hk3nM6p2nwsHysfi&#13;&#10;q+Xxd92f/p/qur7MjN4Lf385/CPrPzfpZs52SaE2W2HI9JYWlb3NSnxd7mrvtlzW9ep/LDgl8j57&#13;&#10;n6pm6lX38qd3T0fa9F7PaVoVrw9Pp2T6z6z7/wCQ2YwG8WgrK/oywVlEc1kQstBdaGSVWSVlULQQ&#13;&#10;vC0OsSmtQoXVCrbXNGlc29enGjXoV6e9LNLHrhNCPWmmqaZ71PNWqmmunuV8nifa72FukdV8qzOz&#13;&#10;itQ0Xnp+GrNiKksY2NWb1Yc9H7vDL5rr9L7XZWL5OfxU9fX9/wCb3zLtD/TTT9Q25OjcFfT/AIz+&#13;&#10;nu3fc/NTXWzjWmzXLew+s8De4a5m4eS1qsu9SrS/OpVIdGeHo+19CwtQxNQteLiTth8U1XRdT0TI&#13;&#10;/ttSpmJ+U/hPq6QzGrAAAAAAAAAAAAAAAAAAAAAAAAAAAAAAAAAAAAAAAAAAAAAAAAAAAAAAAAAA&#13;&#10;AAAAAAAAAAAAAAAAAAAAAAAAAAfRRtqtbzZfnqzVEL00TU5eja0qPnT/AD3lNU1Mimimh9Sr1BID&#13;&#10;IDIAAhO1YWEJBC6JVldVMJEwpUpU60u5Vk35VqZmJ3FVNNUbKnBXOInl6dt05fyb3puR/wAmJXjz&#13;&#10;G+hw27u9GbozPVjTExulAAAAAAAAAAAAAAAAAAAAAAAAAAAAAAAAAAAAAAAAAAAAAAAAAAAJllmm&#13;&#10;m3ZelMciImZ2Q77hNC3t7uV8pNyC2/I/KR/2sG9m0UcNvfLbY2lXbnFf3Q2vjsXYYqjxFjb06Enh&#13;&#10;+c1ld2u7Vtrb2zYtWKe5aciq9wSurK7IrKvqshaASsmFoZCSV1UQsLgAMwOvZzSuIz8ntuhxd14F&#13;&#10;7b80/wD6vezk3bE8HJh5WDj5ceZz6tJ5/RGXwe/Xlk5fYS/1u2k6vWl7zb2My1e4Z3S5rL0vIxeK&#13;&#10;N8OmMtrQAAAAAAAAAAAAAAAAAAAAAAAAAAAAAAAAAAAAAAAAAAAAAAAAAAHK4bB5fUN7Tx2Fx9zk&#13;&#10;byp8lbydXrfNeV29asUeJenZDIxsXIzLvg40TMvUuiNgFhZcTkNZVpMldd3Lh7WftUvrzdc/8PS5&#13;&#10;vM1yuvy8TdHV3el9krNrztS3z09P3ejba2t7OhStbS3o2ttQk4uhb29Ldllh5INBNVVdXer5u0oo&#13;&#10;ot0eHb3Q+uXqRKy6qVkLwtL1iWYEgmCJWhll6lJPVeBCy0ErQySqySyQVTBGWWaG7NLvSzd1LN30&#13;&#10;xz2p2RO6Wgdedj5pvUvHZDTkaemcxP0+LpUva1SPnSeB6Zf2N7ha5kY/Bkb4+bktW7IYWb52Fw1f&#13;&#10;L9vd8HjfVmh9T6JvOR6hxda035t22vJOlSqepP1fZ1urxczGzKO9Yl821DS87TLnh5kbPy+LqTKa&#13;&#10;8AAAAAAAAAAAAAAAAAAAAAAAAAAAAAAAAAAAAAAAAAAAAAAAAAABt/ZjsO2gbVriSOnsXyXCy1eL&#13;&#10;u9S5Xhp20nj4JvDm8kvD5eBqtR1nB0ynz54unq6LQ+y2r6/X/o6dlPWeX7+5+l+yfsZtn+zHk2Sr&#13;&#10;W/8ASrVdLp+z2Xt4btOb6Gl1SenpTeV881PtFnaj5ccNPSPq+3dn+xGj6HsvVcdzrPp+Een5/e9I&#13;&#10;Qc/Ls5ZYEJhKUwtBWV2WCsoWIWWgstDJKrJKyqFoIWhMOsWZodQLQCHCaj0xp7V+JuMHqfDY/OYm&#13;&#10;692scjbQnl9aHzZvLDng9cfJv4t3xsaZiXhmYOHqOP8A2udTFVM+kvzt2u9g9d23Ks3shvZr2hz1&#13;&#10;Z9HZi57ZDyUK0eab0T/3ou80rtlRV5Oq7p6x9Y/R8c7Rf0tuUbcrs7O2P+s/Sf1+L87HevjYAAAA&#13;&#10;AAAAAAAAAAAAAAAAAAAAAAAAAAAAAAAAAAAAAAAAAAAAAAAAAAAAAAAAAAAAAAAAAAAAAAAAAAAA&#13;&#10;DJTpT1Zt2SXeRMxHNMUzVycpRsZJOlV6czzmuZ5Pem1Eb6n3KPVKEwsLAkBmBYAEoTCRaBCUiEol&#13;&#10;ErqojqsLpWgEj57i0oXXusnS/KJiqaeSK7VFz2nX7rF17fpydupeY9qbkVc2Fcx66N8cnGPR4AAA&#13;&#10;AAAAAAAAAAAAAAAAAAAAAAAAAAAAAAAAAAAAAAAAAAAAAOyYbS2TzEZakknJbP8AO6/8vjY97Jt2&#13;&#10;t082bjYF/J3xuhtrD6axmGl3qFLjrr88r901d3IuXufJ0WNg2MaNtPN2NjyyZXITCyUgmF0SuurK&#13;&#10;q8FVoBK0EwtC8EySyQUkhYWAAZpQWBKFodD1BoDE5ffuLP8A4ZfTdLjKEnQm9aVm2M67a4a98NXl&#13;&#10;6Rj5HHb3S0pmtOZbA1dzIW00tKabdpXdLnkm+1t7ORavxtocxk4eRiVbL0bnBvZigAAAAAAAAAAA&#13;&#10;AAAAAAAAAAAAAAAAAAAAAAAAAAAAAAAAAAAMlKjVuKtOhQpVK1arPxdKjSk4ZoxRMxTG2pNNNVdX&#13;&#10;do5vQOidg2VynE3+rKtTDWM3TlxlH3ef1u9J/H0NHma1bt8GLvn5Ov0zsnkX/N1Dhjp6/s9VYDTu&#13;&#10;E01Yy2GDx1vj7bwuKl6U3lmm65vtczfv3sivv3p2y7zFw8bCteDixshzsHgy4WTCzLLHqRKVkCyF&#13;&#10;4Xl/cJZgAWgiVo5MkFJF0QstBdMMkOtWUyyQUTCRaGSVaVpfLkcbj8vZ1sflLK1yFjcS7le0vKMJ&#13;&#10;5Y/ZFNu5ctV+Ja3S8L1izkW/BvxExLypr7sa5J+OyWgbji5/dJtPZGvzR8lKpHq9E3950uD2hmPL&#13;&#10;zvi4PVuxUVedpHwn6T+vxeTctiMpgr6tjcxYXWNv6HutreUYyzen0eV09q7bvUeJanbD5/kY9/Fu&#13;&#10;+BkxMS456PEAAAAAAAAAAAAAAAAAAAAAAAAAAAAAAAAAAAAAAAAAAAAAAB2nSOidVa8ytPC6Swl7&#13;&#10;mshPwRnktafRkh86pPHglkl8s0YQY2VmY2Fa8bKnZDP07TM/Vsj+20+maqv5z6P0S2Tdhvp7A8mz&#13;&#10;O0u4o6ny0vBVk0/aTRhaU4+fHmmqx9PBL3owmcHqnay/f8nT90dfX9n2Ls//AE3w8TZk63xVdPT9&#13;&#10;/wAvxe17W1trK3oWdlb0LS0tqUKFta2tGEkkksIc0sssOaEIeKDkKqqq6u/XzfTbdui1R4dqNkQ+&#13;&#10;iCr0hkl+xWUyyQITCyUwtBVdlgrKI5rIhZaC60MkqskrKoWghaFoc8RZll4eDn+wFoCYWQstD9nA&#13;&#10;rKX83b9AvxaAAAAAAAAAAAAAAAAAAAAAAAAAAAAAAAAAAAAAAAAAAAAAAAAAAAAAAAAAAAAAAAAA&#13;&#10;AAAAAAAAAAAAAAnug58nIUbHwq39xSauj2ptetTk5JJZJd2WXdec73tERG6FkJAShMLCwJSDIC4A&#13;&#10;CEwsLCEghdCsrKkLC0CYSlYWQvC6ES4+7xdvc9KXtNX58i9N2qnc8K7NFe/1daurG4tPdJOh+VkZ&#13;&#10;FNdNXJh12q7fN8izzAAAAAAAAAAAAAAAAAAAAAAAAAAAAAAAAAAAAAAAAAAAAcljcTkMtV4qxt56&#13;&#10;v5Sr4MrzuXaLUba3tZx7uRV3bTamF0TYWG5Xv93IXX/5OVrb2ZXXuo3Q32Nplq1xXd8u795httH3&#13;&#10;JQLIlEshCI2LJWBMLolf0XVlX1XVWgErQTC0MkCSV4IRCyFwEw6wZZQWBMELwlCValGjc0p6FxSp&#13;&#10;16NXo1KNaTelid6aZ71PNFVNNdPdr5NWah2Y0K+/dafqcmq91yCvN0I+rN3mysalMcN9oMzQ6KuP&#13;&#10;E3T0acvsffYy4mtb+1rWteT5OrK21Fyi5T3qOTnLtm7Yr8O9GyXxrvMAAAAAAAAAAAAAAAAAAAAA&#13;&#10;AAAAAAAAAAAAAAAAAAAAAABtPRWyTU2sI0rqal7DYafpeyd9S7qH0cnhfwa3L1THxeHnU32mdns7&#13;&#10;UfMndT1n6PW2j9nWmdF0pZsZZ8fkdzdrZe96VWP+37HMZWfkZc+Zy6PoWnaNg6ZT5EcXWebvkOth&#13;&#10;S2rLDqUlKYITC6YWZZUSlZAsheF5Y8/eEsoJBaCJWhkgpJ6rwIWWgsmGSVSUyyQVTCYELQyS+NaV&#13;&#10;pXVUWgheHWdUaN03rOy5BqLF29/Tl9wr9zUp+WSeHPKyMbLyMSvv487GFn6bhala8LMp2/m8ca+7&#13;&#10;HTUWn4V8jpOerqTEyds5Hu+2qcPVhzVPu8/muswdfx7/AJeVun5Pm+rdjczE87T+Knp6/v8Azc85&#13;&#10;VKc9KeelVknp1Kc25Up1JeCMI+KMHQRMTG2HGTE0z3auaggAAAAAAAAAAAAAAAAAAAAAAAAAAAAA&#13;&#10;AAAAAAAAAAAAAB9VlZXuSu7ewx1pc399d1YULWzs6EZ555o9UJZYc8Y+SCtddFunv3N0L2rV2/c8&#13;&#10;KzEzM9HtzZR2G2Zy/JsztPuqmBx03BVp6ax9SEbmeHiqT88tOHkhwzerFx2p9rbNrydN3z19P3fU&#13;&#10;Oz/9NsnJ2ZOuz3aekc/f0/P8H6E6W0hpnRWKo4TSuFscJjKXPxFlS4IzR+dPNHpTzeWaMYx8bhsj&#13;&#10;Lycy542TMzL7Dgadg6Xj/wBrgUxTT9383u0y9X/oxpZqUCYCYXgrK0ssCCFkpWgrK/oywURCyYWW&#13;&#10;gstDJDvKSSshC0ELQtLHgjwizLL1fxBYIWQutLz8MFZS/m7foF+LQAAAAAAAAAAAAAAAAAAAAAAA&#13;&#10;AAAAAAAAAAAAAAAAAAAAAAAAAAAAAAAAAAAAAAAAAAAAAAAAAAAAAAH1UrWep3XQlVmro9Kbczvl&#13;&#10;yVKlTpdzKrO2XtFMU8mdXcsuqkABZC34JEglIMkoLgAlCYBaOSUJSIXVVSCyF0pgFhZCy6JJWQhP&#13;&#10;dd10kJ5xvcJd4WnU6dt2qf8AJvai9MbqmPcxYnfbddrUK1vPuVqe5MyIqiqNsMKqiqidlTClUAAA&#13;&#10;AAAAAAAAAAAAAAAAAAAAAAAAAAAAAAAAAAAABmoW9e6qy0LelUr1p/k6UiKqqaY21LUUVV1d2jm2&#13;&#10;LhtCdxXzE/8A9FRn/FMwLub/AMbTc42lf88n4NlW9vQtaUlC2o06FGTuKdJr6qqqp71Tc0UUW6e7&#13;&#10;RyZ0LpQtCUJWRKJZCEQslZItCyJW9GRRX1WQtAJWgtC0MkESSvBVELC4BAGWUFwTBC0JQsvBEjIo&#13;&#10;lx+SxOOzFvyXJWlK6peDv9cvqx7z1tXblqrvW3lex7OTR4d6NsNM6i2ZXtnv3ODnmyFt3XI6nusv&#13;&#10;o+c3FjUaK+G9ulzWZod21x4u+Pm1bUp1KU89KrJPTqU5tyenUl4IwbKJiY2w0UxNM92rmoIAAAAA&#13;&#10;AAAAAAAAAAAAAAAAAAAAAAAAAAAAAAAAAAAdq0xozUWr7nk+FsJ61OWbduL6t0aUnrTsbJy7GLT3&#13;&#10;r0s/B0zM1GvuYse/0ertFbF9O6b4q9y+5n8vL09+5pdpkj5snf8ATH9zmMzV8jI4LW6Hf6b2Zw8L&#13;&#10;zcjiq+Xwbql5moh0sLJWIQ4QZodSkpWghMLJhZkl7xIuqlZC8Ly9fAJZgATBErQywUk9V0RzWWgu&#13;&#10;mGSVWUyyQUTCYC0MkFlpXVUWgheEwQlmh1K+qWstd7I9H6+kqVshZ+x+Z3e1ZzGywlqeTf708PTz&#13;&#10;+hs8LVMrBnZRvjo0eqdntO1eO9ejZV1jn+7xJr7YvrDQca13VtvZnBSdzmsbTjGWWH0knXJ+Hyxd&#13;&#10;hg6vi5vDG6ro+Y6v2a1HSfMq30dY+vRqNtHPAAAAAAAAAAAAAAAAAAAAAAAAAAAAAAAAAAAAAAAA&#13;&#10;APSeynsYtebR+TZPIUptI6Wq8FSGVytvHjasvjo0eaM3D86O7LHvRj1Of1PtFhYHl2+Kr+c5droH&#13;&#10;YbVta2X73Bb6zzn8I/kP0n2a7GdB7LLSWnprEyzZSelxd5qHI8FS5qeOEZ+Dow82WEIeThfPdR1f&#13;&#10;N1KvbkTu6ej7TonZrSdBt7MKni6zzn+fc2tBrHQwsmFmaHUiRKBMBMMkqkplkgQQssstBWV/wZYK&#13;&#10;ojmsQstBZMMkqsplZVC0ELwmHPH/AFEs0IcEAWCFkLrSx4FZS/m7foF+LQAAAAAAAAAAAAAAAAAA&#13;&#10;AAAAAAAAAAAAAAAAAAAAAAAAAAAAAAAAAAAAAAAAAAAAAAAAAAAAAAAAAGWnRnq9yiaojmtTTNXJ&#13;&#10;yVK3p0/Omec1TL3pt00voIXSC6BdVIACyFkiQSkGQFwAShMbEiwhIIXQqsqLC6UwCwsheF0SSshV&#13;&#10;KExzWQsxVaNKvJxdWTjJUxMxO2EVU01Rsqdeu8JPL07Ttkv5JkUXtu6ph3MSY323BTSzSTbs8u7M&#13;&#10;94mJ3wxJiYnZKogAAAAAAAAAAAAAAAAAAAAAAAAAAAAAAAAAAAA74O54fRt9f7la93rC1/8AHMxL&#13;&#10;uXRRuo3y2WNpt27xXd0NoY7FWGKpcVZUJafz6vhTNbcu13Z21t9Zx7WPT3bTkpXm9mYEiVlVwFkS&#13;&#10;iWQRCyVgTC6JWXlVlHquqtAJWgmFoXgmSWSCqIWQuAmHWDLLEFgTBC8JQleWCJGRRKYJhMLLLOuZ&#13;&#10;7SmG1DJ7dt9y63e131vzTw/1e9nJu2J4OTDytPxsyPN59WjNRaCzOC4yvSk9ksdL0uVW0nPLDz5e&#13;&#10;83NjNtXuGd0uVzNIycTjp30ujsxqgAAAAAAAAAAAAAAAAAAAAAAAAAAAAAAAAAAAAH34zF5HM3lK&#13;&#10;wxVlc395W7i3tqW9FS5ct2qO/d3Q9bFi9k3PBsRMy9LaL2DUaXFX+s63H1O7lwllV6MP0k/f+657&#13;&#10;L1uZ4MT4u20zsnTT5upc+kfWXoyysrTHW1GzsLWhZ2lvLuUba2pbssGgrrruVd+vm7Szat2aPDtR&#13;&#10;siH2yvOXrLJAghZKUw6yeQyw6lJStBCYWTCzLL+5EpWQLIXWljwCWcAEwQvDLBSVV0RvXWgumGSV&#13;&#10;WUyyQUTCRZklWWXVUWgheFodaEssOpWOaV4LJgjCE0IyzQhNL81C3PdLz/r/ALHfS+qYV8jp2NPS&#13;&#10;+bn6ftelw21SbzqcO59Mv7It5g69k43l399Pzchq/Y7Az/Ow+Gv5fD9HirWGgdVaFvOSaixda1kn&#13;&#10;n3bbIUulRqepP1fZ1uvxM7GzaO/jy+ZajpOfpVzw8ynZ9/pPvdNZbWgAAAAAAAAAAAAAAAAAAAAA&#13;&#10;AAAAAAAAAAAAAAANnbOdkGutqN5xGmMRPNYU6vF3uev+121L1p+/HzZeGbyNdqGq4Wm0d7Jnf09W&#13;&#10;80bs7quu3O7g07us8o9/6b36QbKexe0Js95NlMvTk1jqilwVPZDJ2/aaU30VHq+9Nwx8XA4DUu0e&#13;&#10;bn+Xa4af5zl9o0DsLpWj7MjJ47nWeUfhH6vTcvXweOHA56XcsygmCJWpWTCzNDq9HMiRKBMBMMkO&#13;&#10;8pKZZIJhMLJTC0FZX9GWCsohYhZaCy0Mkv8ABWSVlULQQvCYdcPSJZper+PCC0AjmshdeVWUv5un&#13;&#10;6Bfi0AAAAAAAAAAAAAAAAAAAAAAAAAAAAAAAAAAAAAAAAAAAAAAAAAAAAAAAAAAAAAAAAAAAAAAA&#13;&#10;AABaWSafuSZiOaYiZ5PvpWksvunSec19HrTbj1fYo9dyULJXQlIuryF1UgJAQmEiyRKQZAWBICE7&#13;&#10;1hYQkELoVlZUhYWhK0JEiyFl0SSshCyFoShIJSlL57mytryXt0nS/KLxVVTyUuWqLkcTrF5h7m26&#13;&#10;dPt9HzHvTdpq3S19zHro308nEPVjgAAAAAAAAAAAAAAAAAAAAAAAAAAAAAAAAAOdxOncjl471Gnx&#13;&#10;Vt+d1u5eN3It2ufNlY+HeyJ208m0sRpnHYndqSycpu/zqv8AytbdyLl3d6N7j4VnH3xvl2NjM2Ei&#13;&#10;zJL1AyAlCUi8JQLolWVyEwslIJhdErsiiqyF4AWgmFoZJSSV4KohIvCQIdYM0AWBMELwlCV5USMi&#13;&#10;iUwSmFllkiYXgrKzoWotnmHzcJ7i0/4XkZulx1vJ0Jo+dKzbGfds8NW+GnzdHxsnjt7paKzumMxp&#13;&#10;6ruZC17TvbtK8o9KnN9rdWMm1kRtt83KZWDk4dWy9G5197sQAAAAAAAAAAAAAAAAAAAAAAAAAAAA&#13;&#10;AAAABaSSapNLJJLNPPPNuSSSd8mYiNspiJmdkN4aN2I5rNcVe6jmqYLGzdPku77Yn+74H2/sabL1&#13;&#10;izZ4MffPydTpvZfJyfNzeGn5/s9Tad0xg9LWfI8Jj6FnT+Vqy888/lnm64ubv5F7Jq796Xc4eDi4&#13;&#10;FHh4sbIdheDOhMEJhkgrKZZIEJhZKSAM0OpSUrQQmFkwsyy+lEpWQLQQvC8nWJZQSC0PIiVo2MkP&#13;&#10;3qSeu5eCIWWgutDJL1qySyKJhMBaGSVaUyuqhaCFoTDxISzQ6lY5pXgsmEoWZZeDmUlL5chjcfl7&#13;&#10;Ovj8pZWuQsbmTcuLS8oQnkm9MIr2rly1X4lvdLzu2LORb8G/ETEvJ20HsYqFbjsns+uYW1X3SbTu&#13;&#10;Rr9CPkpVY9Xom/vQdRg9oqo8vO+LgNX7DU1efpE7+k/Sf1+LyDmMJl9P39bF5vHXeLv6HulreUYy&#13;&#10;x9MPHDy9TqrV61fo8SzO2HzrJxcjDu+BlRMVOLejwAAAAAAAAAAAAAAAAAAAAAAAAAAAAAAAAAc/&#13;&#10;pvS2otYZSjhdMYe+zWTr9za2VHh4IfOmj1Sy+WPM8MjJsYlvxsidkMvCwMzUb/8Aa4NM1Vfc9+bK&#13;&#10;uw7xeO5Nmdp91JmL73WnpjG1YwoSfpanXP6IcEvrQcRqfau5c8rTt0dfV9b0H+nFizsyddnbP/WO&#13;&#10;Xvn1/L8Xt6wx9hirO3x2MsrXHY+0pcTa2VjbwkpyS+KWWHNBxldyu7X4lzfL6fas2rFuLNiIimPS&#13;&#10;H3QIe8Ly9f8ABEpZIdX+qotBErUrJhZnhzQ+1WQBMBMMkFZTLJBEELLLLQVejLKrKsc1iFloLLQy&#13;&#10;QUklZCFoIWhIszw6gSELIXWh6eCPUiUv5u36Afi0AAAAAAAAAAAAAAAAAAAAAAAAAAAAAAAAAAAA&#13;&#10;AAAAAAAAAAAAAAAAAAAAAAAAAAAAAAAAAAABIPrpWn5ToqTX0elNHV90sssncqTMzzekREclkJSL&#13;&#10;QkSlMAsMiouqkBIJQtCRIJAZQXABKEwkWgQkELoRKyELIXhK0AkWFoXVlMrIlX1WVWjakSAssssJ&#13;&#10;XVVcZeYm2u96f3Gt+UkelF2qjc8bmPRc3xzdUvMdc2Xusna/ysjJouU18mBcs12vafCu8gAAAAAA&#13;&#10;AAAAAAAAAAAAAAAAAAAAAAAH22OOvMlV4mzoT1pv3QUruUW421vW1ZuXqu7bbJxGjbS1jJWyO7e1&#13;&#10;/wAl4EP9WBdyq6t1DdY+m27fFe3y7zJuyw3ZejusKds72ziIiNkLISlC0JErygyglCYSLQlCVkSi&#13;&#10;WQghZKUi0LIlPoyKIWghaAStBMLQvBMkskFUQshcBMAZZeoFkCRaEoWXlRIyKJWgmEwlZZImF4Ky&#13;&#10;t6LwVVY61GjcUp6FxSp16NWXcqUq0nDLFMTNM7aVaqaa6e7Xyan1HsstrnjLrT1SWzrd17H15u1x&#13;&#10;9WbwW1x9Sqp4b7Q5mg0V+Zh7p6NK5HGZDE3M1pkbStaV5fAqy/w8bb27lF2nvW+TmL1i9j1+HejZ&#13;&#10;L4F3kAAAAAAAAAAAAAAAAAAAAAAAAAAAAAA2Jo/ZlqXV81OvQoex2Jm7rK30nBLH1JfDYGXqOPi7&#13;&#10;qt89G407RM3UZ71O6nrP83vVmkNm2mtHySVbS25blN3tmWvpeGf7nzHM5WoZGXOyrdHR32naLhad&#13;&#10;Het76us/zc2FBgN16MsEq+qyF0wQtDJKrKZZIEELJSQ6yRmgolaCEwsmFmWVEpWQLIXhaXr74lmB&#13;&#10;IJghaGWCko9V0QutBdMc2SCkplkgqmEwTC0MkqUrqoWghaFoc/UhLLDqgr6pXgsmEoWZZeHg5+FS&#13;&#10;UroF113WdUaM01rSwjjtSYq2yNH5CrPLwVKcfHJPDnle+Pl5GJX4mPOxgahpuFqVrwc2mJh4u2hd&#13;&#10;jVqHAcfktHVKupcTL2ybHzS8F1Th6Ic1T7vBHzXXYHaGxf8ALy90/L9nzTV+xWZiefpvFT09f3/m&#13;&#10;55mq0qtCpUo1qc9GtSn4urSqycEYRh1wjB0MTFUbYcRVTVTV3auaiUAAAAAAAAAAAAAAAAAAAAAA&#13;&#10;AAAAAAAMtChXuq9K2taNW5ua9SFGhb0Ke9NNNHqhCEOtFVVNMd6rktRRXcq7lG+XsbZX2Ieo9Rcm&#13;&#10;zG0OtX0rh5+CrJhaPByypDzuHmpfbwzebBympdqcex5WBxT19P3fR9B/p3m5mzI1jgp6ev7fn9z9&#13;&#10;B9IaH0poLFyYfSeFs8PZfLcRJ06kfnVJ49KePli4XKzMnNueLlTtl9g07S9P0mx/bafTER/Oc+rt&#13;&#10;0rElsGVUWgtC8LQ54k8hlh1Q7yk80rQQtCy0LM0vUrIlAmAmGSVSUyyQIIWWWhaCq8cmWCqIWIWW&#13;&#10;gstDJBSSVkIWghaEw6xZnh1AkFkPRaXrRPIfzdv0A/FoAAAAAAAAAAAAAAAAAAAAAAAAAAAAAAAA&#13;&#10;AAAAAAAAAAAAAAAAAAAAAAAAAAAAAAAAAAAAAADPTt56nmyomqIXiiZ3uQp0pKfcvOZmXpFMU8mV&#13;&#10;VYBInb6JQtAkSsJBdE/eLqpAAShMLCwJWlBcFwAEJWFhCUiJWRKsrKkLC0JTCRYWFoXVSshVZVZI&#13;&#10;kBKVl0i6qFkJg7rozdIWmIndLgL3BUqvbLTtNT8n4L3ovzG6ph3cSmrfbdXr21e1n4uvT4uZk01R&#13;&#10;VG2lgV0V252VsCVQAAAAAAAAAAAAAAAAAAAAAAAAAGSlSq16ktKjTnq1Z+4p00TMUxtlNNNVU92n&#13;&#10;m75iNFT1NyvlZ+Lk/NKPX95hXcyI4bTa4+mTPFkNhW1rb2dKWha0adClL4FNhVVVVTtqbmiii3T3&#13;&#10;KOT6e+rK7IrIsgWQvAJXlBk7wLCUoXhKBdEqyuQQslYEx9y6F11ZVXgqtAJWSsvDyEkskFUQsLgJ&#13;&#10;l6wZZQWBMELQlCy8vUiRkUSmCYTCyyyYCYXgrK3ouqqkFoLLQ+DJYnHZi35Jk7Sld0Pm1JeeHqx7&#13;&#10;z0t3blqrvW3lfx7OTR4d+NsNJ6j2V3tpxt1p+pNf20vSmsavukvq/ObbH1Kirhv7pcvm6Ddt+Zib&#13;&#10;46erU1WlVoVJ6NanUo1ac25UpVZOCMItnExMbYc/VTVTPdq5saUAAAAAAAAAAAAAAAAAAAAAAAAA&#13;&#10;AOwae0tndU3fJMLYVbqaX3av1U5PWm7zwv5NnGp716WZh4GXn3PDxY2vUGjdi+DwnFXuf4vO5OXp&#13;&#10;8TPJ2iT7vhfe/Y5zL1a9e4LG6Pm7nTuzWLiebl8VXybtllllllll6MsvRlllaed7pqYiI2QshZaC&#13;&#10;F2WCVfVdC6YITDJBWUyywITCUpOsGaHUpKVoITCyYWZJfGSLqpWgheOS8vWJZQSCYIXjkywUlX1X&#13;&#10;RC60F0wySqSmWSCqYTAhaGSVMpldCq0ELwtBEpZodSvqlaCyYShZmgpKVoCYWWWXgiUSyQUTDWGv&#13;&#10;tkWjdoNOerlLHkWY3N2jncbwS1YeLe708PT9nA2WDquXgzstztjo0mrdntN1invX42VdY5/u8NbQ&#13;&#10;th+stAxr3k1vHO6fp9L2axlKMYSy/Sydcn75fK7PB1jEzeDlV0fLdY7LalpPmTHeo6x9Y9PyaabZ&#13;&#10;zQAAAAAAAAAAAAAAAAAAAAAAAAAADfmy7sdtebS429/C2/o3pip0vZ/LUY9OX6Gn11PTzS+c0mpa&#13;&#10;9hadwc6ukfV1ug9jdW1yfF2d231n6R6/l979H9mWxDQWy6jJUwmO5dnOL3LjUmV4J683j3e9Tl8k&#13;&#10;v28LgNQ1jN1Kdl6eHp6Ps2idl9K0Gnbixtr6zz/b3NxQap0kAleXxqyllVFoLQtC0PKSlmeaUwJW&#13;&#10;haCYWZpf/REiUCYCYZIR8vkUlMskCCFllloKr+jLBVVYhdaCyYZJVZTKyqFoIXhMP/0CWaHNDnBa&#13;&#10;ARzWQumCJS/m8foB+LQAAAAAAAAAAAAAAAAAAAAAAAAAAAAAAAAAAAAAAAAAAAAAAAAAAAAAAAAA&#13;&#10;AAAAAAAAAAAF5Kc9TuTbsTFM1cn3U6EknnzKTMy96bcRzfSqtKyECABImATCRKVo37hKRkVkWVSA&#13;&#10;AshaEiQSkFwZAAV35JejNPJvGyTbTHNkQvAhKRCyFVlSPuWF0rAkhZC0LoklZVCwtCUJASmFoXTJ&#13;&#10;K6qFkLQkSAxVaNKvJxdanxkiYmaZ2wrVTTXHdqdavMBPLvVLKbfl/Izsim/HKtg3cSY32nXJ5J6c&#13;&#10;25PLuTsiJid8MOYmJ2SqIAAAAAAAAAAAAAAAAAAAAAAAdqxOlL/Ibta49pWv0ndR+6xruVRb3U82&#13;&#10;fj4F27xV7obKx2IsMVT3LSjuz+HXn7qLXXLtd2dtTc2ce1YjZbco84e8LLLp74MsvUpIlCVkLQCV&#13;&#10;wZQSJWVXgBdEqyuQmFkpBMLIX9GRWVV1VoBLBRvLS4nnpULq3rVafulOjXhGMF5orpjbUii7brnu&#13;&#10;0zvfZDrRL0lkgoiFhYABllBcEoXjYlCV5USMiiUwTCYWWWSJjotBVZkgqqkF1lwGWCkpdcz+ksLq&#13;&#10;Sn7ftt253d2lf2/RqS/b32RYyr2PPByYWXp+Nmx5sb+rQmpNnebwPGXFCT2Ux0vS5VaydKWHnyN3&#13;&#10;j59m/wANW6XJ5ujZWJx076Wv2c1AAAAAAAAAAAAAAAAAAAAAAAD6rKxvMlc0rPH2te8u6827St7a&#13;&#10;lvTRVrrot09+vk9LVq5er8KzG2XobR+w2abir7WFbc8OXC2dX/En/wBv7Why9a2cGJ8XYad2WmfN&#13;&#10;1H4frP6PROPx1ji7WlZY20t7G0o+529tS3YNDXcru19+5zdlYs2rFHhWYiIcjBWXrLJBUhKFloIX&#13;&#10;ZoJV9VkLpghMMkqsplkgQmFkpTDrJGWCiVoITCSF2WVMoXVSsheF5eHhhwCWYHz3V3aWNCe6vbq3&#13;&#10;s7al7rcXVaEksPTNHmTTTVXV3aOaly5btU9+7OyCzvbPIUJLqwu7a9tqnudzaV4Tyx9EYcxXRVRP&#13;&#10;dr5rWrtu9R4lqdsPuleUr+q6I5rLQXTDJBSUyyQVTCYC0Mkq3otPJdVRaCF4Wh1olLLDqgr6pXgs&#13;&#10;mFkLMsvf4YqSlaAmFlll5f3olEskFEwmBC0LRhCMIwjCEYLLc4ee9oXY6aT1dCvkdPwp6Vz0/DU3&#13;&#10;rWj7XqTefTh3Ppl4PRFvMHXsnF8u/wAVPzcdrHY3T9R87E4K/lPu/R4e1ps61boC85LqPF1LejPP&#13;&#10;uWuTodOhV9Sf/KPBN5HY4efi51Hex5/V8u1PRtQ0i54ebTu6+k+90hmNWAAAAAAAAAAAAAAAAAAA&#13;&#10;AAAA2BoLZjrTaTf8h0ph613Tpz7l5lK/Qt6Pr1Or7IdLxQYObqOJp9HfyZ/VttJ0PU9aveFgU7fv&#13;&#10;9I/Gf5L9DtlvYsaM0TybK6ohS1lqOnwVZeV0PatKbzKUe69M/wCyDhNS7S5eZ5WNw0/N9i0HsHpm&#13;&#10;mbMjO46/lH4R+r1LLCEIcEIOal31Oxml4AlkQtAC8qspZVRaC0LQtDr/ANCUsyiUwQtCy0LM0vUr&#13;&#10;PMSgTATDJBSUyyQTCYWSlaCq7LBWULELOGymptN4Ova2ub1BhMPc30d2yt8plqdKapz8HQlmjCM3&#13;&#10;2Mi3j5F6O9ZiZiPuY17OwsWuKMqqImeW2Yhz8sYRhCMI8MIw4YRY0suVkIWQvC0OuHpEs0Or/wBA&#13;&#10;TAIWQutLz/YrKX83b9AvxaAAAAAAAAAAAAAAAAAAAAAAAAAAAAAAAAAAAAAAAAAAAAAAAAAAAAAA&#13;&#10;AAAAAAAAAAAAAmWXe7kIiZ5Prp2/z1dr1po6vqQ9o2LISlCq6ECAABYWgQslZCUi6JF1UgJCEoWh&#13;&#10;IkEpBklAnqSU5d6pNuykRM7oRMxEbZcPcZOabo2/R+ketNvqxq723dQ4re3ulN0pno8JmZ3y+63y&#13;&#10;Fah0Zu201KqInk9qL1VG6XOULqjce5zdL5jxqpmnmy6LlNfJ9Kq6USiWRVEJFoSmEiwshaF0SSsh&#13;&#10;CUJhZCwCy0LQsSmV1VVkLQkSAAvKrI+e7sLa9l3a9PpflE0XKqJ4VLlqi7Gyp1C+wd1a709H2zR8&#13;&#10;zumZRepq3S113Fro308nCPZjAAAAAAAAAAAAAAAAAAAAOWxmFv8AKze16W7R8O5q9y8rl6i3HEyL&#13;&#10;GLeyJ4OTZOJ01YY3cqzS8qu/y9bveq193IrubvRvMfBs2OKd8uzMaWZKyFUpWhZZZIMqkiUCULR9&#13;&#10;yRZbvAzd4EoTCReEoFkSiWQRCyVgTCyJX9GVRVwmY1Hi8HT9uV96vu71O0o888Xtax7t6eDkx8jN&#13;&#10;sYtPmc2nc7rTKZjfoUpuQWM39XoT883rTNtYw7VnfO+XOZWp38nhp3Q6pQr17arJXt6tShWp9KSr&#13;&#10;Sn4IwZVVMVRsqYFFddurv0c20MDtGqU9y3ztPjZO55fbyc/3pWuv4ETxWW9xdaqjgyvi2zZ3tpkK&#13;&#10;ElzZXFK5oT9zUpTtXXRVRPdr5t9auW7tPft8n2KPYBMPIDLLHhBYEwQvCUJXkVkZFUpgmEwssskT&#13;&#10;C0FZW9GSCqqQWWXhMAZZepWUrKiwvDX2pdnOFz3GXFtL7FZKbpcotqfRmj50jYY+fes8NW+GnzdF&#13;&#10;xcvjt7qmg9QaTzem6u7kbX2vNNu0r6h0qc32t1YybORHl83I5mn5WFVsvRu6utMhhAAAAAAAAAAA&#13;&#10;AAAAAAAAJhDhiDcGkNj2dz3FXmZ4zB4ybp9tp9un9WTwftarK1WzY4bW+XR6d2cysvzMnhp+b0/p&#13;&#10;vSeB0ra8mw1jTob0vb7ufpVJ/Wmc3kZV/Jq7153OFp+JgUdzGj9XZWMzSCYTDLBMplkgqmEoStBC&#13;&#10;/ozQSr6rIXTBC0MkqsplkgQQslKYdZPIZYKJWghMLJhZll8qJSsgWQvHJaWMIc8Y8AlpLXW3XTWm&#13;&#10;eOsMJxeo8zJ0Pa1XtFOPnVO/6Jf2wbnC0XIyOO9uhy2q9qsLB8rF4qvl8XkDVeuNS60uuU57I1K9&#13;&#10;OSbetrCl0aNP1ZP8+t1ONh4+JT3bEPnWoapm6nc7+XPu9GPS2s9SaNvOV4DJVrTfm9sWk3SpVPXk&#13;&#10;jzR/inJxMfLo7l+EYGp5um3PExJ2fk9f6E2+6d1DxNhqOFPTeXn6HHVKntepHyTx7j73N5YuUztD&#13;&#10;yLHmY++Pm+iaV2tw8zys3hq+X7e/4vQEk0s8ss8k0s0k0u9LNLzwi0ezZO910TExtheCy0Mkv2KS&#13;&#10;mWSCqYTAWhklTKZXQqtBC8JghLPBVK0FkwlCzNL31JSsCyy68qJRLJBRMLQTC0LJWXl4eGHAiUvn&#13;&#10;yGOsMtZ18flLK1yFjdScXcWd5QhPJNDyyx5ii5Xar8S3ul53bNnIt+DfiJiXkjaJ2Ldrc8flNnl1&#13;&#10;LZV/dJtOZGtGNOP6KpHnl9E3DDywdRgdpKqfKz/i+faz2Dt3P9Ro07J6T9J/X4vGubwGa03kK2Kz&#13;&#10;2MvMVkKHd2t5R3Y+mHjh5YOts37ORb8WxO2HzXKxMnCvf2+XExV97iHqxwAAAAAAAAAAAAAAAAAA&#13;&#10;HLYTA5nUuSt8RgMZe5fJ3XuNlYUIzzR8vkh5Xlev2ce34t+dkMjFxMnNvf2+JTM1T0e6Nl3YgUaX&#13;&#10;JsvtQuuUVOarJpTFXHRh+mrQ6/RJ/ecbqPaqZ8rTvjP0j9X1TQv6dU0/6nXZ/wDrH1n9Pi9xYnEY&#13;&#10;vBWFvisNj7PF460k4u2sbC3hJJLDySwcbdu3L1fiXZ2y+oY+PYxbUWMaIimPSHJvJkJghaGWWHfS&#13;&#10;SyQQtAC8vkVlLKqLQ6loWjktL1/u4CVmZQTBC0LJhZml7/NweREiUCYCYXhzfbzKytLLAghZKVoK&#13;&#10;yvHJxubz+E0xi7nNahytjhsVZyb1xf5G5hJJDycMeuMe9CHPGPUvZsXsm74NiJmWNlZmLg2Zycyq&#13;&#10;Ipj1l+f21vs2Z5uVYTZJZxkl56M+ssxa8/poUZur1p4fd77udK7H7PO1T4R9Z/T4vkfaH+p0ztxe&#13;&#10;z0f/AGn6R+vweAM1nMxqPJXOYz2TvsxlbyfjLq/yNzGpPNHyxj3vJ1Qg7mzZtY9vwrEREPkeTlZO&#13;&#10;bfnJy6pmqfWW/NknZPbRNlsbbGz3MdV6TpcEkdPZqvGMacvioVeean6OeXzWk1Ts5gal5ns19Y+r&#13;&#10;rez/AG51jQtliZ79vpP0n0/L7n6ebK9vmzva1Qp08BlIWOfhT37nS+XjCncS83PGSHDwVJfLLGPB&#13;&#10;Dr4Op851PQ8/S6tt+NtPWOT7hoPazR+0FGzEq2V/9Z5/v7m62mdTC0BLND7OEEhCyF1pfF+9Epfz&#13;&#10;dv0A/FoAAAAAAAAAAAAAAAAAAAAAAAAAAAAAAAAAAAAAAAAAAAAAAAAAAAAAAAAAAAAAAAAAD6JL&#13;&#10;f5/RV73ReKJ9X1yyyy9yh6xERyXEwCYWQssiVZShCUAACwsCUpgSsLqi6qQEgITCwsCQQ+KvkpJO&#13;&#10;jR6cy9NuZ5vGu9EbqXD1atStNvVJ956xERyY1VU1TtljSgABPc9KXohy3w5a2yk8nRr9P6R5VW4n&#13;&#10;kyaMieVbm6VSnVl36c+/K8aomN0siKoqjbSzKJhYXiUpgFhZC0LoklZCPVKEwshYEpTCYXTKZXVV&#13;&#10;WQtCRIADIrKV1YErwhxV9hrS96fuFf8AK03pRdqo3PK7jW7u/wBXTr3F3dj7rJvUvy1Nl0XKa+TW&#13;&#10;3bFy17XJxy7xAAAAAAAAAAAAAAAAfTaWd1fVeJtaM9ap5itVdNEbal7dqu7V3bbYOK0fQobtbJTc&#13;&#10;pq/m8ncQYNzKqq3W23x9Oop4r++XdJJJZJZZJJZZJJfAYk798tpERG6F0LwyKyiVkKpTC0LLLAM0&#13;&#10;vUpIlAlC6RK8oMoJQmEi8JQLIlEsgQslIJh815kLPG0Jrm+uKdvR+kTTbruT3aFbt63Zo792dzVm&#13;&#10;c2g3Nxv2+GkmtKP55U7uP+1srOBTTxXmgytXrr4MbdDXFSpUqzzVas89WpPNvT1Kk3DGLYRERGyG&#13;&#10;mmZqnvVc1BAADkcblshiK/KMfdVLefw5Ze5m9aHfedy1bu09249rGRex6u/ZluDA7RLG93LfLyy4&#13;&#10;+57nlHyc3+1qr+BXRxWt8OjxNYtXeDI3T8mx5J5Z5ZZ5JpZ5J5d6SeRr5iYnZLdRMTG2F4c8QZZQ&#13;&#10;WBMELxsShK0IIkZVEpgmEwssskTC8FZW9F4dSqqYBC0FoWhIlmgpKUoFkLwleBapSo3NGehcUqVe&#13;&#10;jVl3KtGrJwyxh6EbZpq71KKqaa6e7Xyag1Nsms7vjLvTtWWxuO69j683a4+rHwW0x9Trp4cjfDnc&#13;&#10;7s/bueZh7p6NFZPE5LDXM1pk7OtZ15fAqy9fqx77c27tu7T3rfJyt/HvY1fh342S456PEAAAAAAA&#13;&#10;AAAAAAAAB3fSmz/UWrZ5Z7G25Njt7tmUvOjT+7877GHk51jFjZXzbPA0jM1CdtqNlPV6h0jsz07p&#13;&#10;SFO4lo+yeWl/6zvZOr1JfBc5lahfyeGd0O803Q8PA4431dZ+jY0OtgS3TNDqUkSgTBMJhklTKZZI&#13;&#10;KJhIlaCF/RmglX1WQumCEwySqytLJAghZKSHPEkZodSkpShMLphZllhwcHXFEpXQRzdA1ltL0toi&#13;&#10;lNLk7zlOT3N6jh7Hgmqx8W93pYeWP72biadk5k7bfLq1Wpa3gaXTsvztq6Rz/Z4+1xtf1TrONa0h&#13;&#10;W9hsJP0fYqwqx6UPpJ+uf90vkdXh6VjYnFzq6vnOqdo8/U/L9mjpH1apbNoAAAG0NDbW9WaHmp29&#13;&#10;tc+yeGl7vC5GeMZIQ+jm65Ps5vJFrc3S8XN4qt1XVvdL7Q6hpc9yidtPSfp0ezNDbWtJ65lp29pd&#13;&#10;exuZml6eFyM8JZ4+pHqn+zn8kHKZumZWHxVb46vpWk9oNP1Tgtzsq6T9OracrVy3sskFUwmBC0Mk&#13;&#10;FpWldVRaCF4Wh1olLLDqVjnuSvBZMJQsyy/apKV4EJhZZZeVWUSyQVTCRK6y68qJSyKiyr0db1Ro&#13;&#10;3TOtcfNi9S4m2ydv8hNVl4J6cfnSTw6UsfQycbLyMO54mPOyWDn6bg6nZ8DOpiY/nJ4m2jdjDqDA&#13;&#10;8fk9EVqupcVL2ybF1PfUkPJ3qn2cE3muwwO0di95eZun5fs+X6z2GzMTz9L4qenr+/8ANzy1Wo1r&#13;&#10;erUoXFKpQr0Z+KrUa0m7NLN4ow7zpImKo71PJwdVNVFXcr5saUAAAAAAAAAAAAAAALSST1Z5KdOS&#13;&#10;apUqTblOnJLwxjEmYiNspiJqnu0vV+y/sU9V6r5NldaT19IYGftktnPT9uVZfUj7n6ZufzXMal2m&#13;&#10;xcXysPiq+X7u/wBC7A5+fsv6nwUdPWf09/wfoJorZ9pHZ7jfYzSmGtsbTm4OVXXdVqsfHUqR6U3/&#13;&#10;ADwOFzM/KzrniZM7X17TNI07R7PgafTER85/GXdoMWOTaxyZYIlHquqsmCFoZZUksiFoAXl8aspZ&#13;&#10;VRaC0LQvL1/+qJWZVRMEStStBMLM0qJEoEwEwyQUlMskEwmCeeSnLNUqTSyU5Jd+eeebghCHjjFO&#13;&#10;yZ3QmZiI21PIO1nswNF6K5Th9ES0Nbajp8NKa5o1vaVGbzqkOepHySc0fnQi6nTOyuXmebmcNPz/&#13;&#10;AG97532g/qNpmmRONpfHX/8AjHv9fd8X5sa+2na22m5P2U1jnLnJTU5oxs7CWO5Qowj3qdKHRl8X&#13;&#10;D1x78YvoODp2Hp1vw8SNn5vimra5qmuX/H1KqZ+70j8IdCZrUgAM1vcXFpXo3VpXrWtzb1IVre5t&#13;&#10;6sZZpZoR4YRlmhzwjDxwRVTTVT3auS1FdduvxLe6XtnZH2aOqtMclw20mhX1jg5OClJm6MYQvqUv&#13;&#10;jmjHglrQ9aMJvHNHqcfqnZHGyfO0/hq6en7Pp/Z3+pmfg7MbWuOjr/yj9fz+9+k+htoWjtouKkzW&#13;&#10;jc7ZZqzhwQuKdCbgqUpo+DUpx4JpI+SMIcPe5nz3MwMvAu+FlxMS+1aXrGm6zj/3Om1RVHzj8Y9H&#13;&#10;eJer/wBGI2awQshdaXr7yJ5Jfzdv0A/FoAAAAAAAAAAAAAAAAAAAAAAAAAAAAAAAAAAAAAAAAAAA&#13;&#10;AAAAAAAAAAAAAAAAAAAADLJSmn9VE1RC0UzL65KcsjzmZl6xTEMiUpSJEwCyyErIVWQgQAAQkWhI&#13;&#10;lKYErfcLqi6qQAFkLQkS+Wvd0qPnz/MWiiZUru007nEVrmrX7rufmPWKYhi1XKq+b51lAAAAAAGS&#13;&#10;nVqUZt+lPuTImIndKaappnbS5y2ysk/RuO1zflHhVamN9LKovxO6tzMvS6UvSleLJjqsnb6JFhZC&#13;&#10;0LoFkIShMLIWASstC4ldWVVkJhIsAAurIyIjmlK0ISLQd10ZukLTETul16+09Qr71S09r1Pyfgva&#13;&#10;i/NO6phXcOirfb5uo3NpcWdTi7ilxczKpqprjbS11duu3PdrfMsoAAAAAAAAAAAAtJJPUmlkpyzT&#13;&#10;zzeBITMRvlMRMzsh3LF6RrVt2tkpuIp/m8ndMO7lxTuttlY06qriv7mwbS0trKlxFrRko0/MYNVd&#13;&#10;Vc7am2t26LdPdo5PrQ9QFkLwurKJWQqlMJhZZdIMqkiUJShMJFlgZgShMJF4SgXRKsrkJhE88lKS&#13;&#10;apUnlp05O7nn7y0RMzshMzFMbZa9zev7W237fDyS3lb87qdxD/czrOFVVxXWnydWoo4MffLVV9kL&#13;&#10;3JV+UX1zUuKv0nebGi3Rbju0NDdvXb9Xfuztl8a7zAAAAAAdjweqctgZt21rcba+HZXHPJ9niY97&#13;&#10;GtX/AGubNxc/IxJ2UcujdGB1niM5uUeM5DfTf1S5m6/Vm77UX8O7Z384dLianj5XDyl3WXqYrYrA&#13;&#10;lC8JQleVEjIolMEwmFllkiYXgrKy8FVZTAIWgtC0JEs0PIpKUoFoC8JgtHIZZedWUroHH5PE43M2&#13;&#10;s1nk7OjeW83g1Zer1Y95e3duWau9b5vO9j2Mq34d+NsNFam2S3lpxl3pyrNfW/dex9ebtkvqx8L/&#13;&#10;AJ625xtUoq4cjdLlc7s9ct+Zhb46erTtajWt6tShcUqlCtSm3KtGtJuzQj6G2iYqjbS5uqmqiruV&#13;&#10;82NKoAAAAAAAAAAADmcJp/Maiu+RYexrXtb5Tc7mXyzTdUHlev2rFPfuyycXEycy54WNG2XpHSGx&#13;&#10;nFYzir3Uk9PMX3dy2UvuEv8Avc9l6vducGPuh2mn9msex5mbvnp6fu3dTp06UklKlJJTp05dynTp&#13;&#10;y8EINRtmd8uniIpju08mUekJgiUs0OpQSgTBMJhkgmUyyQVIShZaCF9+xmglX1WQumCEwyQVlMsk&#13;&#10;CEwslKYdZIywUlK0EJhZMLOHzupcHpeymyOdyVvj7XwONm4Zp4+KSWHPNH0Pazj3smvw7MbZYuXm&#13;&#10;4uDa8bKnZDylrjb9l8tx2P0jTqYPHzdCbJVeCNxPDyd6T98fLB0uHodq1x5W+fk4HVO1uRkeTp/D&#13;&#10;T19f2eeqtWrXq1K1epUrVqs/GVatWfhmjGPXGMW9iIpjZS4+qqqurvVc2NKAAAAAFpZppJpZ5Jpp&#13;&#10;J5Jt6SeXmjAmNu6SJmJ2w9A6D7IHUWneJsNSy1dSYiTocfUqe2acPJPHu/vc/nQaLN0PHyOPH3T8&#13;&#10;nX6V2uzMPyc7ip+f7+/4vY2lNa6a1nZ8s09k6F5CWX2xa9zVp+vJHnh/D0uTysPIxK+5fh9H0/U8&#13;&#10;LUrfiYc7fzdrgxobGGSXqEsiFUwQvC0ESlll6lfVK6xHVKF2aXq76kpWgQmF1lloKyiWSCqYTAWh&#13;&#10;dZZklVlK6otBC8Ly8PCJZgau1/sg0XtFpTz5fH8ky+5u0M9jehWh4t7vTw8k32cDZYOq5eBOy1O7&#13;&#10;o0Wr9ndM1mnbkxsq6xz/AH97wftF2Da00Bx99LQ/pDp2n0vZnGUe4l+lp9cnp55fK7TA1vEzuDlV&#13;&#10;0/R8p1nsnqekeb7VHWPrHp+TSLcOXAAAAAAAAAAAAAbo2Z7CNdbTJ6V1Y2XsPp6aftuo8tTjLTjD&#13;&#10;6OXrqR9HN44wanUNawtOju176ukOm0PspquuT37UbKOs8vd1folsy2EaF2ZyUrqxs/ZnUUsvbNRZ&#13;&#10;anCapCP0UvVTh6Ofxxi4PUdazdRnu17qekfze+x6J2T0rQ48S1G2vrP06N2QaZ0kc11V1oLL+jLB&#13;&#10;Eq+q6q6YIWhll6kk82RCwC8vWrKWVUWgtC8LS80eHxEpZlBMELQtBMclmaWPMiRKBMBMMkFZWlpL&#13;&#10;ap2QWz3ZRSq22VyHsvqSFPhoaXw88J63Dwc3GR7mlD1o8PBzwhFuNM0LP1Oe9bjZT1n+b3La92v0&#13;&#10;fQKe5fnbX/1jn7+nvfmVtX7IzaFtWmr2V3eewGl55uCnpnDVYyyTQ+mn7qrH08EvDzwlg+i6ZoGD&#13;&#10;pkd+nfV1n6dHxHX+2Wsa/PhXJ7tv/rH16/l9zQbduSAAAAAAc/prVWo9G5a3zulszkMFlraPar3H&#13;&#10;3EZY8HzZodU0seDnhGEYR78HhkY2Pl2vByYiYZeFn5mm5H91gVTTVHrD9FNkPZv2N7yXCbXLOXG3&#13;&#10;UeCjJq/EW8Y0po+OtRhwxk9MnDDh8GWDg9U7HV0edpe+Ok/SX2Ps9/VC1d2YvaGNk/8AaOXvj093&#13;&#10;wh79xOXxedx9rlsLkbHLYu9p8daZDHXUtSnPL45ZpYxhFw921cs1+FeiYl9bx8ixlWoyMaYmmfWH&#13;&#10;JPNkQtL44cHCrKX83b9AvxaAAAAAAAAAAAAAAAAAAAAAAAAAAAAAAAAAAAAAAAAAAAAAAAAAAAAA&#13;&#10;AAAAAAAAAtLJNP3JMxHNMRM8n1yUZZfOec1T6LxTEb5ZlXpCQEx0ErQJEwlCyQWQhZCBAAAkWSJS&#13;&#10;neJWF1ZF1UgAKVa1Oj3cxFMzyKq6aebiq99UqdGTtcj1iiI5seu9VVuh8K7yAAAAAAAAAAfTb3de&#13;&#10;29zn6P5NWqimrmvRcqo9l2G1yVC46M3aqjwqtzSzKL1Ne6ebkVXsshaF0SSshCyFoShICyy0LCV1&#13;&#10;VVkLQkSAAvKrIyKxzSleEJFoShZJIVaFK4p8VcU5KsnnqxVNM7aUVU01x3anUshpqeXtlhNvy/m9&#13;&#10;Rl28mJ3XGvu4UxxWnValOelPNTqScXP8ydkxMTG2GBMTTOypRKAAAAAAAAAHYcZpy+yG7Un9q235&#13;&#10;Wr33hcyKLe6ObMsYV29vndDYWOxFjjJfa9Ltv5xU7pgXLtdyeJubGNasRwc3LvGXvLIQQlKyQhZC&#13;&#10;8cl1ZRKyFUphaFllkgyqSJQLIXgErygy94EiUoWhKErolEurZrV+Mw+/Rkm5bey/1eh3vWmZNnEu&#13;&#10;Xd87oa/J1CzjcMb5akzGosnm5/bdbdofJ2lHuINrasW7McPNoMnMv5M+ZycE9mKAAAAAAAAAA77g&#13;&#10;Nf5XE7lve72TsZeju1p+nL6szCv4Nq7xUbpbXE1a/j8F3fDdWG1Dis7S4zH3Ms9SWXtttU5p5fTK&#13;&#10;1F2xdszsuOlxsuxlU96zLnIPFlwlCy8qsjIqlMEwmFllkiYWgrK3oyQVVTAghaC0LQtDrJSywUlK&#13;&#10;UC0D1XhMFoGaCspWQJgheEwQS65qDSOD1NS3cjae2N3dpX9v0akv3u+yLGXexp8vkwMzT8XNjZej&#13;&#10;f19XnzU+zTOYDjLm1l9l8ZJ0uUWtPpyw8+RvsbUbN/hq3S5DO0TKxOO3vpa4Z7TAAAAAAAAAM9tb&#13;&#10;XF5XpW1pQrXNzWm3KNC3p700yKqqaKe9VyWooruVdy3vlvbSWxW5uOKvdV1prSj3cuJtZ+nH15vB&#13;&#10;+z9zS5Wr008GN8XV6d2Zrr83UN0dHofGYrHYa0p2OLs7extKfc0beTg//S0Ny7cu1d+5vl2VjHs4&#13;&#10;1vwrEbIcpK8Zey8EwLQSvCYdaJSzQ6lJ5iUCYJhMMkqZTLJBUhKFloIX9N7LBKvquhaEwQtDJBWU&#13;&#10;yywTCYSJIAzQUSxXN1bWVvWu7y4oWtrQk4yvcXNWEsssPHGMeYppqrq7tHNFVdFqjxLu6HnPW/ZA&#13;&#10;WVnx2P0ZRlyFz3E2Zu5IwpS+pL1zemPBD0uhw9Drq48vdHRxuqdr7VvydM3z19HlvMZvL6gvamRz&#13;&#10;WQucjeVPlrmpw8Hklh1Qh5IczpLVm1Yo8OzGyHB5OVkZl3xsmZmXFPR4AAAAAAAAAPvxuUyOGvaO&#13;&#10;RxV9dY6+t5t6jdWlaMs0Ptgpct27tHh3Y2w9bF+9jXfGx5mJeqtBdkjGEaOO17b8MPc5dQ4+h++r&#13;&#10;Th/GX+65nN7P/wDswfg77Se2uzydW+MfWP0+D1fisrjc1ZUcjiL61yNjce43VpWhNLH7XNXbdyzX&#13;&#10;4d2NkvoFnIsZVrxseYmHJvJdaCF4Wh186JSzQU9UrQXTCULM0vBwcyk80rQEwsssvKrKJZIKphIs&#13;&#10;ussySIqSuqLKrwvJ1iWYAE8HDzRQvHJ562j9jfpDWfH5LBQp6T1BU7ZNWsqHtepN59LvemX7eFvd&#13;&#10;P7QZeJ5d7ip+bjNZ7GadqXnYvBX93Kfxj9HhHXOzTWOzy85NqTFVKNtUqblplrbp29X1Z/8AKPBN&#13;&#10;5Ha4eoYmfR3sed/T1fKtU0TUdHudzNp3dfSfe6EzWpAAAAAAAAAdx0ZoHVuv8j7G6Vw9zkqsvBym&#13;&#10;57mlSh46lSPRl/54GJl52Lg2/EyZ2Nlpmkahq97wMCmZn5R+Mvf2zHsVdK6V5PldaT0NXZ2Ttktl&#13;&#10;NT9p0pvUj7p6ZubzXDal2mycnysPhp+f7Preh9gsDA2ZGp8dfT0j9ff8Hq+lJJSpyU6cklOnTk4u&#13;&#10;nTkl4IQg5rbM75fQKIimnu08mSHWStLLBWURzWVWWgtHJaOTLBEnquqsmAtDLKE82SCEwCV5eFEp&#13;&#10;ZVBaC0LQtAlLM80pgLQtBaFmaX/nhVkSgdL1vtD0ds5xc2X1fnLTE28YRhbUJ5t6rVjDwadOHSmj&#13;&#10;6IcEO/wQZeHgZefc8LFjbLW6nrOm6NY/uNRqiI+c/hHq/OXax2YerdV8pw+gKdxo3AT8NKbJ8ZDl&#13;&#10;tWXx70OalDySxjN53ed9pfZTFxfNzuKr5fu+NdoP6j6hqG3H0jgo6/8AKf092/73jirVq16tStXq&#13;&#10;VK1atPGrVq1Z4xmmjGPPGMY88YusiIpjZD5tVVVXV3qubGlAAAAAAAAADZmzfa/r7ZTkOW6Ozla0&#13;&#10;t6tSFS+wt1w1LWt69KMeDh4ObehwTQh1Rg12oaVg6nb7mXG/r6t3ovaLVtAveLp1WyPWPSfxj+S/&#13;&#10;TnZD2YGgtf8AJcPquNLQuqavBSlkv7j2pWm+jrR4N2Mfmz8HihGaL51qvZTOwfNxeKn5/D9H3Ls7&#13;&#10;/UbSdX2Y2ocFz7+U/hP6/N6/kjCaEIyxhNCMOGEYR7zlJfRY374fzdv0C/FoAAAAAAAAAAAAAAAA&#13;&#10;AAAAAAAAAAAAAAAAAAAAAAAAAAAAAAAAAAAAAAAAAAACQfRJQ+erNXRaKer6FF4ShMLCwQC0CUiR&#13;&#10;IJhZCyyqqwgQAAJFoShKVoErC6uwXVSiaaWTpTTbpzRM7N8uNrX/AINH++9Io6vGq76UuNmmmm6U&#13;&#10;3SejxmZnfKAAAAAAAAAAAAAAcja5Kvb9Gbt1L5k6lVETye1u9VRunk7FbXlC69zn6X5N4VUzTzZ1&#13;&#10;u7RXupfao9JWQr6rKrQkSAssusSSuqqshMJFgAF5VZGREJSshItCULJJGVRKUD47vH2l/Ju3FLe+&#13;&#10;k8J6UXKqJ4Xncs27sbK3S8hp67tO2W/tqh5ndMy3fpq3Vc2tvYdy3xUb4dfe7DAAAAAAcjYYq9yU&#13;&#10;+7bUuh4dafuYPOu7Rbjie1qxcvTsobBxmmrKx3atb23c/PqdzBg3MiuvdHJt7GFatcVW+XY3gzVk&#13;&#10;LwuqjayEELJWAWQvC6solZCqUwtCyyyUSMqsiUCULRzSLLS9YMwJQlIvDispm8dh6e/e3G7P8nby&#13;&#10;d3M9Ldm5dnZQx8jKsY0bbrVOa1pksnvULX/h9n8ylP05vvNnZw7dviq3y5/J1K9f4aN0OmstrQAA&#13;&#10;AAAAAAAAAAGWhXrW1WSvb1alCtTm3qdWjPwRgiqmKo7tS1NdVFXfo5tq6f2mVqW5bZ+nx9PueX28&#13;&#10;nS+9L32tv6dE8VhvsPW6qeDL5dW37K/s8lbyXVjc0rq3n+UpTNVXRXbq7tfN0dq7avUeJanbD7pX&#13;&#10;nL0ZFEpgmEwsssmAmFoKrMkFVUgtBaF4Wh5QZJepSUrIFkLwmC8chmlVlKyBKF4SJZIc6qnqvBML&#13;&#10;Q13qjZtgtQ8Zc0JPYnJzdLlVrT6M3ryM/G1C9Y4Z3w0+douLmcdG6p541Ho7O6Yq/wDEbXetd7dp&#13;&#10;ZC26VOb7e99re4+XZyY8vm4/N03LwKvOjd1dWZLAAAAAAAbR0nsqz2oeKur7ew2Lm6XHXNPtk/qS&#13;&#10;f6tblanYscNG+W90/QMvM8y7w0vTGm9H4HStDisTZyy15pd2vf1+lVn+857Iyr+TO267XC07EwKe&#13;&#10;7jxv6+rtMGM2EJFmSVSUsi0C0BaFpetErMsFBKBMFoWhkgSSyQVIShZaHOhfaywSrsXQumCFoZJY&#13;&#10;KySyQIIWSsQjwA1JrXbNpnSkKtlYzy5/NSdHkllV7XJN9JU/yh+5s8TScjK4691LndT7SYOB5Vri&#13;&#10;q/nOXknVuvtTa0r8Zmb+bkss+/b4y16NGT0S9+PljwxdRi4OPh07LMb3z7UNWzdTr25M7uno6Yy2&#13;&#10;tAAAAAAAAAAAAAdp0rrTUui73l2nspXsppvfFt3VKp5J5I80f4+hjZOJj5dHcvwz8DU83Tbvi4dW&#13;&#10;z8nsnQPZD6d1FxOP1RLS01l5+hymaf2tUj5Jo9x97m85yedoWRY8zG3x830fSe2GHmeTncNXy/b3&#13;&#10;/F6Jpzy1JJalOaWenPLvyTyTcMIwaCY2Tsl2VMxVHehkhzRQsyw6lfVK8FkwlCzNL31JStAhMLLL&#13;&#10;Ly9aJRLJBRMJgLQussvLwolLIqLKvSOS8vDw80AZQSC0ESv6M0FYRD5r/H2OUs6+PyVna5CxuqfF&#13;&#10;XNne0ITyTQ86WPW9KK67dXft7pVu2bV+34N+ImJeQdo/YqWN7x+V2c3UuOuvdJ9OZGtw0pv0dTrl&#13;&#10;9E3DDywdTgdpa6PLz98dXzvWewNq7H9xo07J6Ty90vFOf05ndLZGridQ4q8xGRo93bXlHg4YeOXv&#13;&#10;TS+WHM66xkWcm34tidsPmOXh5WBe/t8ymYqcK9mMAAAAA+/GYrJZq+t8ZiLC7yeRu5+LtrKxt4zz&#13;&#10;zR8ksFLl23Zo8S7OyHrYsX8m74GPEzVPpD2psx7EitW5Pl9pt1yenzVZNLYu46Uf01WHV6JP7zkN&#13;&#10;R7URHlad8f0h9N0P+ntVX+o1yd3/AFj6z+nxe4MHgsNpzHUMRgcZZYjG2vuFnY2+7LDy+WPlcdfv&#13;&#10;Xsi54t+dsvqWLiY2FZ/t8SIimOjm2OyF4LQvC0CSWSCkojmshZaHoWhaGWCJPVdVZMELQyypJZEL&#13;&#10;QAvIrKWVUWh1LQvHJaUlLMoJghaFloWfLksti8Jj7rK5jIWeKxtnT427v8hcy06ckPHGaPBCC1Fq&#13;&#10;5er8K1G2XjfyLGLam/kzEUx6y8J7WOzQtLXlOF2UWkt9cQ4aU+rstbxhTl8tGjHnm9M/BDh8GMHZ&#13;&#10;6Z2Rqq87U90dI+svlXaD+pdu3txtAjbP/aeXuj9fg/P7UOpM/qzKXGb1Ll7/ADWVuo9uvchcRmm4&#13;&#10;O9CHehLDvQhwQh3ncWMexi2/Bx4iIfI8zNy9Qv8A91m1TVVPrLhHsxQAAAAAAAAAAAAHo/ZF2T20&#13;&#10;bZRNbY6W7/pTpKjGEkdNZuvGMJJfFQq881L0c8vmtBqvZzT9TjxPZr6x9ers+zvbnWdAmLMT3rfS&#13;&#10;fpPp+X3PODfuMAAAAAAAAAAAAAAAAAAAAAAAAAAAAAAAAAAAAAAAAAAAAAAAAAAAAAAAAAAAZZaX&#13;&#10;zkTK0UTPN9MsssqkzK+zZuhZBKwQlC0JEgCY2iVgErIWSJShWV0IEAAELIWgSlK3PeJSLKj5a17J&#13;&#10;T6NPpzJiiZ3y86rkRuhxdSrUq93M9IiI5PCapq5saUAAAAAAAAAAAAAAAAJ7npS9GYImY3w5m1y8&#13;&#10;8nQue2S/lHlVaid9LKt5MxuuOx0a9KvLv0qm/Kx6qZp3Syqaqao20s6r0ShICUrcl0ySuqhZC0JE&#13;&#10;gALqyMiISlaELC8CEpJGSVSUrIEphMLLLOIyGEs7/p7vEXH5em9aL1dG70Y17FtXt/q6Pf4i8x/u&#13;&#10;sm/R/L02XRdor5NVexrln2uTi3o8AAGa3t691U4m3pT1qk3zEVVU0xtqWooruVd2jm7vjNKU5N2r&#13;&#10;kZuNm/N6fUw7mVM7rbaWdPinivO6U6clKSWnSklp05fAkYkzM75bCmO7GylkQ9AFkLwurKJXRCIW&#13;&#10;WXSCyF45LqyiVkKiUwusukkZJepSRZCUoTCRZYGYHz3V3bWVGa4u69O3oy+HVTTTVXPdpVruUWqe&#13;&#10;/c5Na5rXtSpv2+Gk4qT89rd192VsLOFEcV1psnVqp4Mb4tdVa1W4qT1q9SpWq1O7qVZ+tnxEUxsh&#13;&#10;paqqq6u9VzY0oAAAAAAAAAAAAAAAAcjjMtkcPccpx11VtqnhbnVN60O+pctW7tPduPaxkXsavv2Z&#13;&#10;2S3Np7aTY3m5bZqWTHXPc8ql9ym/2tRkafXTxWd8Olw9atXeDJ3T8m0pJ5KkktSnPLUpzy70k8k3&#13;&#10;DCLVzExOyW8iYqjbC8CFoWWWSJhaCqzJBVVMAhdZch1gzQUlKUC0BeEwWgZZVZSugSheEiWSCqkr&#13;&#10;wTC0JSlWpSpV6c9GvSp1qNWXcqUqsnDLFETNM7aUzTTXT3a+TT2qNkFje8Zd6cqyY667rkFb3Kb1&#13;&#10;fmtrjarXRwZG+HNZ/Z61d8zC3T09GgMthspg7qazytlXsq/gy1Zeab1Y99vLV61ep79rk5LIxr+L&#13;&#10;c8PIjZLjHo8AAHbNM6Kz+qqv/DbTdtJZt2tkbno05ft7/wBjFyMyxjR5nNsMHTMvPq2WI3dfR6U0&#13;&#10;nsxwGmuKuq8nsvlZOlyy7p9GX1JO85/K1K/kcNO6HbafoeJhcdW+rr+jZkjXN0ygmCFoSLMsqkpX&#13;&#10;WFheEwQM0OpSUpQJgmEwySplMskFUwlCVoIXZoJVjmshdMEJhkgrKZZIEJh07VuvtNaMob+XvpeV&#13;&#10;zSb9DF2vSrT/AHe96YszFwsjLnZajc1uoavg6ZTtyJ39PV5K1rti1LqvjbO0n9gsNP0ORWVXpzw+&#13;&#10;kqf5czp8TSsfG4698vn2p9o83UPLt8NPSPrLUbaOeAAAAAAAAAAAAAAAAAbR0Jtd1doOenQsrv2S&#13;&#10;wu92zCZGeM1P7keuSPo5vJFrc3S8XNjvV7qure6T2h1HSZ7lqdtPSf5ue19BbYdIa8hStre59ic5&#13;&#10;N3WEyVSEJpo/RzdU/wBnP5IOPztJy8Liq309X07Se0enatHconZX0n6dW3YNT6ugWgumEoWZZfTw&#13;&#10;wUlK8BMLrLLS8KJRLJBQhaCYXhZKzJL9qspXQLQVXheWEesSygkFoIlf0ZYKohdZZaCJWh13VOjd&#13;&#10;M61xs2K1PiLTK2nyXHSdOnH50k8OlLH0PXGy8jDueLjTslg5+m4OqWfAzqYmP5yeHNpPYr5/B8oy&#13;&#10;mg61XUmLl7ZNh6/BC6kh5veqfZwTeSLs9P7S2L3l5u6evp+z5drfYLLxfP0nip6ev7/m8n3FvXta&#13;&#10;9W2uqFa2uaFTiq9vcU92aWbxRhHqdPTVTVHep5Pn9dFduruV7pYUqgJhCMY8EIBzemNmXYx6w1ny&#13;&#10;fJ6khV0jp6pwVN67oe2asvmUo9z6Zv2Rc9qPaLExPLx+Kr5O30TsPqOpbL+bwUfOfd+r9ANC7NdG&#13;&#10;7OrHkel8RRtatSTcvMnX6der69Tr+yHR8jh83UMvPr7+TP6PrmlaJpujWvCwadk9fWff/Id+YLcR&#13;&#10;yWlRKWVQXgtC8LQ6ySV4dSsoXVWXgsuyQRKPVdVZMELQyy8KSWSCEwCV5YxgrKWVUWgtC0LS9cCe&#13;&#10;SWWHUolPVzx5oQ76Ex1eWdq/ZW6G0FynFabmpa11PT4aU1CwuPa1Gb6StDhhGMPmycMebgjGV02l&#13;&#10;9mc3N83I4afn8HCdoO3+laTtx8Ljufdyj8Z+kfJ+b20Tazrrahf8s1bmqtzb0qkallhrXhktqPqU&#13;&#10;4R4OHvb0eGaPfjF3+BpmFptHcxY39fV8W1jtBquu3fE1CrbHpHpHu/ktbtg0oAAAAAAAAAAAAAAA&#13;&#10;AAAAAAAAAAAAAAAAAAAAAAAAAAAAAAAAAAAAAAAAAAAAAAAAAAAAAAAAAAC8sm8JiJlnlk3Vdr0i&#13;&#10;mIZELJQJELIQlCwJSQCRK0CRKULQkEoRKyESlAABHNIt9ySEpTAw1LiSj63zFoiZUqrilx1a5qVf&#13;&#10;Nk+YvFMQ8aq6qnzpUAAAAAAAAAAAAAAAAAAAAZKVarQn36U+5MiYiY2StTVVTO2l2K0zUk3Quu1z&#13;&#10;flXhXZnnSy7eTE7rjnZZpZ5d6WbelY8xs3SzImJjbCwJWWhcklkVQlCyRIAC0qsjKiEpWQkXhKEp&#13;&#10;BklVlKyolKYWWWSC/R3d2ZWdvofi6xk9M2tbfrWc0lpU+Z4DIt5FUbq2DfwrdXFb3OhTSbtSan3c&#13;&#10;3cdrZ23dtamY2TsdnxumLivu1b72tS/JeHFjXMmmndQzrGDXXxXd0O82lnbWVPirWlLSl/iwa66q&#13;&#10;521NtatUWqe7Q+1VeV0ohZC4CyFoZFZJWQiFll0gsheOS/fVlErIVSlaFllk98kZVJEoEoXjmkSn&#13;&#10;oyy703RlOZMxEbZdKzOuLOz36GMllvrj8t8nD/VmWsOuviuboarJ1S3b4bG+Wr7/ACd9lK3H31xP&#13;&#10;Xn/dBsqLdFuNlDR3b92/V3rr4F3kAAAAAAAAAAAAAAAAAAAA7LgdV5jT8/tO44y13u2WNxzyR/0Y&#13;&#10;9/FtZEcfNm4moZOHOy3y6N5ad11h87uUJp/Y/ITdHklzP3XqTd9pb+FdscUb4dTh6rjZXDO6Xd2K&#13;&#10;2qRK8FZWXgqrKQWgtC8LQ6yRlhzQUlKUC0BeEwWGaCspWQJQvCYAySqo9V4JTCUpWgrK/oyQVlV8&#13;&#10;OTxONzVrNZZSzoXttP8AJ1pOr0eJe1duWa+/a5qX8exlW/Dvxth5y13szoadt6uWxmTocg3veGRr&#13;&#10;wlqeiSPh/wDPW6HC1Cb9XhXI3uM1XRKcOj+4sTu6T/N7WGLxOSzV3TscXaVry6qfJ0v8/E2Ny7bs&#13;&#10;0d+5yaKxj3sm54NiNsvQuk9jljZ8Ve6mqyZG57uXHUJu1S+tHwv+etocrVq6uDH3Q7DT+zlq1PiZ&#13;&#10;2+eno3dRo0belToW9KnQo0pdylRoybssGmmZqnvVOppppop7lHJlQleWHCDKCYIXhIlllUlK60Cw&#13;&#10;vC0ESlkh1KSLIEwTCYZJUymWSCpCULLQQvHJmglX1WQumCEw47L5vE6fs58jmb+2x9pT+VuJ+vyS&#13;&#10;/Oivas3b9fh2Y2y8crKx8S142TMRDzHrTb3f3vG4/R9GfG2vcTZe6k7bN6kvVJ/z1Ojw9Eoo48vf&#13;&#10;PRwup9rLtzydO3R19f2eeLi5uLuvVubuvWubmvPxla4uKu9NNHyxb6mmminu08nH1113Ku/c3ywp&#13;&#10;VAAAAAAAAAAAAAAAAAAATLNNLNCaWMZZpelLNL1wOZEzE7YehtAdkNqbTPEY/UkKup8LJ0OMrVfb&#13;&#10;NOHmzx7v0Tftg0OdoONk+Zj7qvk7DSO2Gdg+Tm8VPz+Pr7/i9o6Q11pfXFnyzTuUo3cZJd65sp+j&#13;&#10;Wp+vJHnh6eqPlcllYeTh19y/D6Xpuq4OqW/Ew6tv3evwdwYjZssvV18KkpXgQmF1llpUSiWSCiY5&#13;&#10;JgLQussvJ+5EpZFBZC8LydYllBILSolb0ZYKwQusstBErxyZZVJR6rIWaw2g7H9E7SaE0c3juTZf&#13;&#10;i9y3z+N4JK8vi4Y+HDyTcLZYGq5mnzsszu6ejSav2c0vW6P9VGyrrHP9/e/N3arswutl2dkxFfOY&#13;&#10;jNU7mSNe2nsq/BWll+mpdckf3RfQNM1GnUrPi0xMfz0l8U1/QrmhZf8Ab11RVE9Ofvj0X2c7Hda7&#13;&#10;TK+9hbHkuHp1eLu9QZHo0ZfHCXvzzeSX7eAz9VxNOp87n0NF7O6lrlf+ljZT6zPL936DbNNgGiNn&#13;&#10;UKF/yf8ApDqSn0vZ3KUYdCb6Gn1Sennm8rhdR1zMz+DlT0/V9h0Tsjpejeb7VfWfpHp+f3t7ydbS&#13;&#10;uqZAWQvC0vXwolLKoLQWheFodZJPJkgrKI5rqrLQWXjkywRKvquqvCYC0M0vUIleCF45ALQ8qJSz&#13;&#10;KC0FoWheXr76J5LNS7TNt+gNlVtNLqDJwus1NT37XTWKjCpcTeKM0vDwSSx8c0YQj3uHqbPT9Hzt&#13;&#10;Tq8iOHrPJzuudqNI0GjZl1baukc/29782Nq3ZK6/2m8pxtK4jpbStXhk9gcRcR4akvirVeaM/ohw&#13;&#10;S+b330HTOz2Dp3mTxVdZ+j4rr/bbVtb22KeG30j6z6/l9zzs3zjgAAAAAAAAAAAAAAAAAAAAAAAA&#13;&#10;AAAAAAAAAAAAAAAAAAAAAAAAAAAAAAAAAAAAAAAAAAAAAAAAAAF5AZQidnJdEw9Kao9V1V0oRKyE&#13;&#10;JCEoWhIkAW9BKRImEoWhIlZVVYQIAAFhZSepJT7siJnkTVFMbZfBVu55/c+hK9YpiObwquzO6Hxr&#13;&#10;PMAAAAAAAAAAAAAAAAAAAAAAAB9Vte3FpN2qfo/k1aqKaub0ou12/ZdmtMrb3PQn7RV89jV2qqd8&#13;&#10;M63kUV7p5uXUZMLCZXVV2rITCRYABeVWRkRCUrISLQlCySRlUlKUCyYTCyywDi8hm7PHdCabjrj8&#13;&#10;hTXos13N/ox72Vbs7p5uiZDMXuR91n4uh+b02ZbtUW+TU3sm7e3VcnI4q2pyUJa+722omqd+xjS7&#13;&#10;Db3la36Pd0/ybwrtU172VYy7tndzhzlvd0biHRm6f5NiV26qObc2Mm1fjh5vtlUe8siUQlC0CEws&#13;&#10;LwuqiV0ELLLJBKF4ZFZRKyFUphaFllkgyqSJQLIXh13ManxuI3qc0/Kbv81ofzMi1jXLu/0YmTnW&#13;&#10;MfhnfLVmX1FksxHdrVOJtvzSj3LZ2se3a5c2gyM2/kzsq5OBezEAAAAAAAAAAAAAAAAAAAAAAAAb&#13;&#10;A07tDy+G3Le8/wCKWEvR4uvP05fVmYN/BtXeKjdLb4esZGNwXN8N44TUmI1BS38ddSzVZZd6raVe&#13;&#10;apL91p72PdsTsuOqxc3GzKdtmd7sMGPLNXVVSC0FoXhIM0FJSlAsLwtDrWjkMsvlVlKUC0ELwkSy&#13;&#10;QVUXglaEpStBVdaepTpU56lSeSnSpy79SpPNwQgjZMzshSZimNtXJp3VW17H4/jLPTklPKXncTX1&#13;&#10;T3GX0fPbXF0q5Xx5G6HO5/aKzZ8rD3z19P3aDvMnldTZSjUyd9Wu7m6ry28k9Xql4Y+DL3m9t2rV&#13;&#10;iju2+TkMjKv5Vfi5E7Zbpx1jb4qjSo2MnEcV0uMk7qMfnMSue/7TFprroq79HN3zF6tr0N2jkZZr&#13;&#10;ml3PKJO7h/q1l/Apq4rLqdO7S3LXlZ++Ovq2Ba3lte0uPta0lan86Rqq7dduru183aY+RYyrfi48&#13;&#10;7YfSo9lpQZgTBC0JFmWVSUrrRyFheEwQlmUEoEwTCYZIJlMskFSEoWWghf0ZoJV9VatalQpVK9er&#13;&#10;To0aUnGVa1afglhAiJqnZSmqqminvV8mg9Z7dcXjONsNKUqeYvu4myVb3CX1fn/w9LdYmi3LnHlb&#13;&#10;o+bk9S7V2LHlafvnr6fu8v5zUOZ1JezX+byFxf3PgcdN0ZfJLL1Suks2LOPR3LMbIcLlZmTm3fGy&#13;&#10;p2y4Z6sYAAAAAAAAAAAAAAAAAAAAAAB92NyeRw95QyOKvbrHX1tNv0Luzrxkmh9sFLlu3do8O7vh&#13;&#10;62b97GueNjzMTD1js/7JmpT4jG7QLaNWX3OXUWOoc8PLVpw6/TL/AHXMZ3Z2J8zB+D6BpHbiY8jV&#13;&#10;498fWP0+D15h8xis7YUcnhshaZOwuPcrqzrwml9Hp8nW5S9au2Lnh3o2S+h4+TYy7Xj40xNLlXm9&#13;&#10;11l1pVZRLJBVMJgLQussvL9qJSyKELIei8sAZgAWlRK/oywV9Ueq6yy0EStDJBST1cDqbVendHY2&#13;&#10;pl9S5a0xFjJ3NS5qc80fmySw6U03kg9sfFyMu54WPG2WLm6hh6bY/uM6qIh4Y2l9lRm81yjE6Ao1&#13;&#10;tO4ybtU+buPfVSHmd6n++bywdpp3ZqzZ83O3z09P3fLNb7e5WT/p9I4aevr+35tH7OMLR1XqmtVz&#13;&#10;U9S/kt7ebKXPKqm9xs+9CHTjHr7rhdBfq8G1stvnd2uuue/Xzl7CxOQvMHVp1sRcT2E9KTi5Zbbu&#13;&#10;d35sZeqMPJFpL9i1k09y/G1k6dqmfpV/+4wKpifz/GPVu7Tu0yxvdy1zslPG3Xcy3lP3Gb0/M+3m&#13;&#10;8rmczRbtrzMXfHzfXNC7f4Od/p9V4K+vpP6e/d97atKaSpLJUpzyzyTy70k0k3XBpJiYnZL6DTVT&#13;&#10;VT3qeTMhZZC8LS+NEpZVBeHUtC8ckwBlgqrCyq60PKstG1lgiUeu5dVdMBaGWX0hLJBCYBK8sFZS&#13;&#10;yqjrOrda6W0Jip8zqzNWWFsJOjTnuanSnj82nJDpTzeSDLxcTJzbng4sbZYeoangaVj/ANzqFUUx&#13;&#10;/OXV+e21Xsw9Q57lOH2b0K2mMTNw0p8/dQhG7qQ8ckOeWlD0cM3fhGDutN7K2LPm6hvnp6fu+P6/&#13;&#10;/UbMy9uNovDT19f2/P8AB4wubq5vbitd3lxXu7q5qRrXFzc1YzTzTR64zTR54x8sXW0000U92jk+&#13;&#10;aV113a/Eub5lgSqAAAAAAAAAAAAAAAAAAAAAAAAAAAAAAAAAAAAAAAAAAAAAAAAAAAAAAAAAAAAA&#13;&#10;AAAAAAAAAAAAAAAyUwZAASjYtFUwyKzGx6RVErqoWBKEgmNqRItAlIkSlC29IlKFVkISgAQH4vjq&#13;&#10;3fg0v768UdVKrnpS+GaaabpTPTZs5PGZmd8oAAAAAAAAAAAAAAAAAAAAAAAAAAABydplbi16M3bq&#13;&#10;XzJ3nVbpqe9vIrt7vR2q0v7a89yn6f5Kdj1UVU82wt3qLkcL73mushaISJAAXlVlLIiBK0ISLQlC&#13;&#10;ySRlUlKUCUp2sF1e21lT4y5q8XK9Kaaq52Uq3Ltu1T3q3SsjqO5ud6nae1aPz/DZdFimnfU1d7Nr&#13;&#10;r4be6HWnuwgHb8d7yoPKrmrPN9qqDviYmYnbDlrXJz0+jX7ZJ+94V2YnfS2VnPrp4bznaVWlWl36&#13;&#10;U+/Kxqommdktpbrou096hmVewCyF45LqyiV0ELrLALIlddWUSshVKYTCyy6QZJepSR8GRythiqXG&#13;&#10;3teWn8yn4Uy9u1XdnZQ8r1+1Yp711rHMayvr7fo2O9YWv/jmbG1iUUb698tJkaldu8NrdDpvfZbW&#13;&#10;gAAAAAAAAAAAAAAAAAAAAAAAAAAMtGvWtqtOvb1alCtSm3qdajPwRgiqmKo7tS1NdVFXfo5ts6d2&#13;&#10;o3FDi7XUFLlNLuZchby9OHrS99q8jTaauKw6HC16ujy8zfHVurH5GxyltJd4+6o3dCf5SjN/Fp7l&#13;&#10;uu1V3bnN0lq9av0eJZnbD7lHqtBaFoWh1kpZZepSUpQLQF4StAzS9SspSgWgheEiWSCqi8ErQlKX&#13;&#10;R9T7QMFpiE9GpV9kMnL3OOtJ+eHrzeCy8fBvZO+N0NZn6xiYMdyd9XR5y1NrjO6on3Ly45PYb3a8&#13;&#10;ba80n3vnN/j4djGjbRzcXnapl587LnLo6eymucjiPhbF/WNP8UFa/YRPJv5gPMgJh9drd3NlV461&#13;&#10;rT0KvzpEXLVu7T3bjKxsrIw7ni407Jd+xerKFfdo5GWW2q/nEncR/wBrT39Pro4rO+HZ6f2ksX/K&#13;&#10;zd09fT9ncqcd+WWeTpyzdKWaWZr5iYnZLp4mKo71PJnQJghaEizLJ1KSldaBaAvHJaHWiUssOpQS&#13;&#10;gTBMJhkgmUyyQVTCUJWghdrTWW1jTWkYVrWSr7MZmTo+xtlU7mP0k/g/xbLE0zIyuKd0NDqWv4Wn&#13;&#10;+XG+rpH1eUdXbQtS6yqzeyd5xOP396jibPo0of7vtdNi4OPiR5fPq4HUNYzdSq8+eHp6OjsxqwAA&#13;&#10;AAAAAAAAAAAAAAAAAAAAAAAAHadK601Noq+hkNOZW4x9Sb3eh106kPFPJHmmY2Th4+ZR4eRG1n4G&#13;&#10;p52mXfGwqtn5PaWz7skNO6h4jG6ukpaZy8/a+W7/ALVqR9aPPT+9zec5DP7P37HmYu+Pm+l6R20w&#13;&#10;8zydQ4avl+3v+L0rTqU6tOSrSnkqUqknGU6lObhhGEeqMItBsmJ2S7emYqp71PJll+xWSWSCqYTA&#13;&#10;haF1ll5PQiUsigsheF5fEJZQSC8vWrK/oySojmiOa6yzHWr0LWjVubmtSt7ehTjVr169Tdlll8cY&#13;&#10;x6iKaqp7tPMmui3R3690PKO0rsp8JhOUYnQFGjqHJy8NKfN3HvanHzO/U/dL5Yul0/s1evebnbo6&#13;&#10;ev7Pn+t9vMbFnwNI4quvp+/5PDOptV6i1jk6mX1LlrvLX1TualzU5pYfNkl7mWXyQdnj4uPiW/Cx&#13;&#10;42Q+WZ2oZmpX/wC4zqpmXXnuw25dinxgyn1P/PKxMz7NSvk9NS9TVyosQO0ae1dmdOTywtK/HWW9&#13;&#10;2zHXPPJH1fmx9H28LDzNOxsyNtfPq6TQ+1Wq6HV3LM7aOk8vd0/m3a31pzXGG1DCnRkqchyU3/V9&#13;&#10;1Pzxj5k3hd/y+RyuZpmTh8VW+nq+yaH2r0rXI8O1OyvpP06/zc7o1rqYXl6+tWUsiotBaF4Wh1kk&#13;&#10;ssFZVjmshdaCYXhlgiVfVdVdMBaGWUJZELQAw3d7Z420uL/IXltYWNpS466vLy4hJTkl8c00eaBT&#13;&#10;RXcr8O3vlS5dt2bfi3piIjq8V7VezFw+J5ThtmVtTzuQl4aVTUuQpxhbSR+jk7qp6Y8EvrOu0zsn&#13;&#10;du+dqO6Onq+Za9/UfGx9uNocd6rrPL3dfy/F+f2qNW6k1plaua1Tmb7NZKt/WLyr3MPmyS9Ukvkh&#13;&#10;zO6xsXHw7Xg40REPkedqGbqd/wDuc+qaqv58HXXuwwAAAAAAAAAAAAAAAAAAAAAAAAAAAAAAAAAA&#13;&#10;AAAAAAAAAAAAAAAAAAAAAAAAAAAAAAAAAAAAAAAAAAAGSmDIAAADJLOrNPRaKurKpMbOa8T0WQna&#13;&#10;C0JAWEpEiYBZZAshCyECB81W5kk7npzLxTM81JriOT4KlWep3S8REcnlNUzzY0oAAAAAAAAAAAAA&#13;&#10;AAAAAAAAAAAAAAAAAT3PSl6Mwct8Oess7VpdC77dJ+U8J412YnfSy7eVMbrjtNC4o3MnGUKnGSsa&#13;&#10;qmaZ2VM+iumuNtDOquAAySqSldECV4QkWhKFliRdSUk88lOWaepPuSfPnIiZnZCJmIjbLq2Q1LJJ&#13;&#10;vUsfLvzfnE7Kt48862DezYjhsun1q9a4qcbXqT1annsuKYpjZS11VVVc96piSqAA7fjveVB5Vc1Z&#13;&#10;5vtVQAkWhlp1alGbfpT7kysxFUbJetFyu3V3rbnLbKyT9C47XN+U7zGrsTG+htbGfRVw3t0uX7zw&#13;&#10;bGJid8LIXhdWUSuhELrLgQshddWVZWQhKVlllmKtXo21KetcVadGlJ8pVTETVOylWquminvV8nQc&#13;&#10;trju6GIk/wDra0n4ZWZaw/8AldajI1T/AIY/xa9r161zVnrXFWpWqz/KVGdTTFMbKWoqrqrq71fN&#13;&#10;iSqAAAAAAAAAAAAAAAAAAAAAAAAAAAAAA5LGZfJYa45Vjbura1vC3Oqb1od953LVu9T3bj2sZF7G&#13;&#10;r8SzOyW7NObULG94u1z0kmPue5lvKfuU3p+a0+RptdHFY3w6fC1y1c4MvdPybXpVKdWnJVpVJKtK&#13;&#10;pLv06lObhhGDXbJpnZLoKZiqnvU8mRCzLL1KSlZAsLwmC0DNDqVlKyBKF4SJZIKqOJzWoMRp615V&#13;&#10;lb2nbSfJUuuef1Ze+97Ni7fq7tp4ZOXj4dvxMidjz5qnarlsvxlphuMw+Pm6PGyzdun+94P2N5ja&#13;&#10;batcV7fLkM/X8jI8vG3U/NqiMd6O9M2bQc0AA5HEfC2L+saf4oK1+wieTfzAeZAhMLrLJgSS5nG5&#13;&#10;m+xc3aKm/Q8K1q88v/oxb+Navxxc2x0/V8zT52Wp209GxsVqKxye7T3uTXf5tVm6/Vj32nv4l2xv&#13;&#10;nk7vT9aw9Qju07quk/ze7BBiNxCRZllipKV1oFoC0LQRKzLDqUEoEwTCYZJepMplkgqQ6xqbWWnt&#13;&#10;JW3H5m+kpVJpd6hY0elVn9WRkY+JfyqtlmGHnalh6fR3smd/T1eWdZbZNQ6j42yxW/gcTP0Ny2q9&#13;&#10;unh50/e9EP3ulxNJsY/Hd3y4PUu0uZm+VY4afm091tq5wAAAAAAAAAAAAAAAAAAAAAAAAAAAAAAB&#13;&#10;tLQO1/WOz+enRx157IYbf7bgslNGal5dzvyR9HN4+Frc3SsTOjbc3VdW+0ntFqWkT3bM7aek8v2e&#13;&#10;5Nnu2vR2vYUbSlc+wueqd1g8nVhCaaP0U/VP+6byONz9Iy8LjnfT1fUdJ7Tadq8eHTw19J+nX824&#13;&#10;4NQ6OEiV1l15eHmRKWRUWVei8nXwgzAAtBEr+jNBWEQ0vtI266L2dy1rKpcezuopO5wWMqw4ZY/S&#13;&#10;z9VP8XkbjT9Gy8/jjdT1c3rXarTNGjwp4q+kfXp+f3PAe0PbDrTaRWmky99yPDS1N+30/jeGSjDx&#13;&#10;b3fnm8s32cDt8DSsTT422o39XyTWO0ep61VsyJ2U9I5fv72rGyaEABuXYp8YMp9T/wA8rEzPs1K+&#13;&#10;T03Dh77VyolMCVkBzTEzTO2Gy9N7Ssri9y2y0KmXsPys8/bpfvR7rv8AdftaPN0Wxe48fdPyfQdB&#13;&#10;/qBn4H+n1Tjo6/8AKP19/wAW9sLnMXnbflGMu6dxu+60uqeT1peuHfctk41/Fr7l6H2DTNW0/V7H&#13;&#10;9xp9UTHzj8Yc2xWxXgtC8Jh1kkssFJRCwstBMLQywRKPVdVdMELQyyx50kskEJh5v2qdk1oTZ3yn&#13;&#10;GY6rLq3VFLtfsVi7jtVKb6at1Q9WG9N6G/03s7m5/mXOGnr+kOM17txpWjbbFnjudI5R+M/yX5yb&#13;&#10;R9sWu9qN3xmpcrNLjZKvGWen8d2u2p/c8KPnTcMXfafpOFptOzHjf19XxjWu0mq67c25tXD0jl/P&#13;&#10;xatbJogAAAAAAAAAAAAAAAAAAAAAAAAAAAAAAAAAAAAAAAAAAAAAAAAAAAAAAAAAAAAAAAAAAAAA&#13;&#10;AAAAAAAAAAGSmDIAAAACTZtInZyZZaik09F4q6sqj1hJ6gsJSJEpQskFkI/FjnrSUu67oiJlWqqI&#13;&#10;5vgqXE9TzZXpFMQ8aq5lgSqAAAAAAAAAAAAAAAAAAAAAAAAAAAAAAAAAAy0a1WhPxlGpxc6JiKo2&#13;&#10;StTVVRO2l2ayz0k3a7yXcm/LSMeuxPOhnWsuJ3XHYpJ5aku/JNvyMeYmN0syJiY2wsJXVkZEJStC&#13;&#10;Ei0JQskHEX+dtbLekk9sXH5OR6UWKq988mNeyrdrdHN0q9yV3fzdvqdDwKUncsyi3Rb9lrLt65dn&#13;&#10;jfCu8gAAAHb8d7yoPKr2lZ5vtVQAkWhKFlgl9dvdVrf3Obofk1a7dNfN62cq7jzsp5Oetr6jcdH3&#13;&#10;Or8xiXLVVG/0bvHzLN/dylyLwllyuiEQusuAsheFkSiV1VRMJh1LLawsrLeo2W7fXP8A4IMu1i11&#13;&#10;76+TAyNRt2uG1vlrXIZS+ydXjLyvNU+ZT8GVsKLdFuNlLS3r92/V3rjj13iAAAAAAAAAAAAAAAAA&#13;&#10;AAAAAAAAAAAAAAAAA7NgNW5rTlT2jc79rvb1SwuOlTj/AKMe/i2r8cfNnYmoZOFPlTu6N86b1/hc&#13;&#10;9xdvUn9jclN0eSXU/NNHzJu+0uRhXbPFG+HWYWr42XwVbqmwIdTAltkoFoC8JWgZoKylKBZC8MVx&#13;&#10;cULSjUuLqtSt7ejLv1a1apuywgmmmqqe7TzRXXRbp79fJpjVG1ylR4yz0xT4+p3E2UuafR+5L3/t&#13;&#10;bbG0qZ48n4OXz+0NNPl4PPq0XfZC9ydzUvMhdVry5q93Wrz8MW7ooot09y3ycrdvXb9fiXp2y+NZ&#13;&#10;5gAAORxHwti/rGn+KCtfsInk38wHmCV1lloEolZVVImJ2b4dqxWqr2y3aV5vX1t503Th9vfYF/At&#13;&#10;3OK3ul0um9pcnF8vL4qfn+7YlhkrPJUuNtK0tT8pT8KX0tPds3LNXduO5xM7FzrfiY07XJSvGWWy&#13;&#10;JjkLQF4TBAzQUSlAmCYTD5MjlMdh7Spf5S9t7Czo93XuanBB6UW7l2vuW98vO/fs49vxb87Iec9Y&#13;&#10;7da1XjbDR1Hk9PuJs1eUulH9HJ3vtb7E0WI48v4OM1HtVVPk6b8f0h55vLy7yFzVvL65r3l1Xm36&#13;&#10;1zc1d6aZvaKKaKe5RycfcuXL1fiXZ2y+ZZQAAAAAAAAAAAAAAAAAAAAAAAAAAAAAAAABMIxljCaW&#13;&#10;MZZpQ5b4eidnnZF6q0pxGO1FxuqcHJ2v2zW9s05fNqR7r0Tftg0OfoGNleZY4avk7HR+2WfgeTmc&#13;&#10;VHz+P6vbujNoGlNeWfK9OZSldTySb11j6vQr0vXk6/t6vK47KwMrCr7uRD6hpmr4GrW/Ewqtv3es&#13;&#10;e53ZitqvJ4kSlkUFoIXhaXmEs4AOp6v13pbQeP8AZHU2WoWEk3va17qrVj4pJIc83/PCycXCyc2v&#13;&#10;w8eNrB1HVcDSrHjZ1Wz859zwttJ7JfVGquUYvSkK2lMFP2uavSq+2qsvnTw7j0S/3ouz0/s7jYvm&#13;&#10;ZPFV8nynWu22fn+Rp/BR85/T3fF5mmmmmm3po7003Smmm77onETMzO2UAAAA3LsU+MGV+p/55WJm&#13;&#10;fZqV8npuHVzNXKiUwJWQAmXrRPIfdZ3l1YXFK7srita3NL3OvQn4IvG7at3qPDuxthlYebl4F/8A&#13;&#10;ucKqYqjo3NpvanJNCnaalp8XN3MuVtaXNH15Ifxl/ZBzWboVUeZhfB9X0H+otq7sxtdjZP8A2jl7&#13;&#10;49Pd8Ibjtri3u6NO4ta9G5t6su9Sr29Xelj6Iwc/VRVRV3K+b6hYvWr9vxrExNM+sPogh6yywVlE&#13;&#10;c1lVlpVloZZUSeq6qyYIWhrfaHtd0Nsws+P1NlpJb+pS4yzwVj2y5q+iTvQ86bgl8rY4Gl5mo193&#13;&#10;Hjd19Gj1ntDpWh2+9nVb+kc59367n50bU+ye11tB5Ti8TUn0hpirw0/Y/GXHbqsv0tbr+7LwS+Ph&#13;&#10;d7pvZ3CwfMu8VX89HxvXu3Oq6x5GPwW+kc5/Gfo81OhcSAAAAAAAAAAAAAAAAAAAAAAAAAAAAAAA&#13;&#10;AAAAAAAAAAAAAAAAAAAAAAAAAAAAAAAAAAAAAAAAAAAAAAAAAAAyUwZAAAAAAAWlm3UTESmKphnl&#13;&#10;n3lO7MPWKolcWSkSJShZE08sndGzaiZiN8vjqXM3gdFaKerxquTPJ8qzzAAAAAAAAAAAAAAAAAAA&#13;&#10;AAAAAAAAAAAAAAAAAAAfZa31zZzdpqdH8mrVRTXzelu7XbnbS7XZZm2uehV9r1vPYtdmqnfDYWsm&#13;&#10;i5uq5ubeDJZEQlK0ISLQ+S8v7Wxk3q9Tpfk/CWooqrnhUuXrdqNtbpt/nLq77XS9rUPMZVFmmnfL&#13;&#10;W3cu5c3U7ocI9mKAAAAAA7fjveVB5Ve0rPN9qqAEiyULLBK/eSpKRDkrbJVqPRqdup/veFyxTVvp&#13;&#10;5thj6hdt8N3fDsFvc0bmXepTsOqiqidlTdWb1u9T3rb6UPdIQsheF1ZRLhcrqDH4mG7Wqcbc/mtH&#13;&#10;untasXLu+OTEv5dmxGyrm1nldR5DK71Oafk9r+bUf5mxtY9u1vjm0uRmXr+6d0OAe7EAAAAAAAAA&#13;&#10;AAAAAAAAAAAAAAAAAAAAAAAAAAAAAbD03tGzOD4u3u5psrjpejxNxU6csPNnYGRgWb3FTuluMLWc&#13;&#10;nF4Lm+lvvA6pwuo6W9jrrt+7vVbKv0akv3Wkv417HnzOTrMTOxs2nbZnf0dkgx2fC0FhlgrKVkDX&#13;&#10;ep9pGFwHGWtrN7K5OXo8nt5+hLHz52dj6fev8VW6GoztbxcPgt76nnvUGqs1qWtxmSuu0yzb1Gyo&#13;&#10;9GnL6JW9sY1nHjZbcfmahlZ1Xevzu6OuMhhAAAAAORxHwti/rGn+KCtfsInk38wHmQITC6yy0pKJ&#13;&#10;XVVAAZaNetbVZK1vVno1ZO5qU5laqKa6e7Xyetm/ex7ni2J2S79idZdzRy0v/wBZRk/FL/o1GRps&#13;&#10;+1ju007tRTV5Wo8+v6w77RrUq9OWtQqSVqU/cVKc3DBrZpqpnu1c3XUXKLtHiWt8MyHtC0OtEpZV&#13;&#10;BE88tOWaeeaWSSSXfnnn7xETM7IRMxEbZaU1htpw2H42y07LTzeRl6HKt7tEn2+H9n7W4xNIvXeP&#13;&#10;I3R83M6j2mxsbysPiq+X7vMmf1Lm9T3fLM1f1ryp8lTm5pJPJLL1QdHYx7OPT3LMOHy83Kzrni5U&#13;&#10;7ZcE9mKAAAAAAAAAAAAAAAAAAAAAAAAAAAAAAAAAAAAA+3HZLIYi8oZHF3t1jr62n4y3u7OvGSeX&#13;&#10;0Rgpct27tHh3N8PWzevY9zxrEzEw9cbPOyhr0OIxe0O2jc0vc5dR42h04eWrShzR9Mv92LmM7s5T&#13;&#10;PmYHwfQtH7dV0eRrEbY6x9Y/T4PY+EzeI1FYUcpg8jaZTH1/c7qzrQml9EfFHyR54OTv2btivwr0&#13;&#10;bJfSMbKxsy14+LMTT9zmHgyFkPSFpQYr/IWGKs6+Qyd5a4+xtafG3N5e14SSSw8s0V6Ldd2vuW98&#13;&#10;vO9etY9vxr8xER1eP9pHZTW9vyjFbObeW6re5z6lyFDoQ/RUo916Zv7sXVaf2bqq83P+D51rXbyi&#13;&#10;j/T6NvnrP0j9fg8YZnN5fUOQr5XOZG7ymRufdru9rb00f9IeR1tqzasUeFZjZD5pk5WRmXv7jKmZ&#13;&#10;qnq4t6PAAAAABuXYp8YMp9T/AM8rEzPs1K+T03Bq5USmBKyAEw6yRlg80pBzuD1JmNO1uOxl1xck&#13;&#10;829WtKvSpz+tL/nDnY+Tg42ZRsvRvbrRu0Oq6Fd7+DVu9YnlPu+sb2+tNbRcPm407a9jLiclN0OJ&#13;&#10;uKnQnj5k/wCzmj+9ymbo+Ti8dG+l9m0Htvpes7Me/wAFzpPKfwn6c/xbHg0ztIWQstBaFoZYIk9X&#13;&#10;B6k1Rp7SGLrZnU2XscNjaHdXN7W4OGPzZYdc03khzvXHxr+Xc8HHiZljZudh6dY/uc6qKafveCtq&#13;&#10;XZgZTI8pw+zK1nw9lz0p9TZGjCNef9FT6pPTHhm9V22m9lbVvzdR3z09HyfXf6jX723G0ONkf9p5&#13;&#10;+6PT8/weK76/vspeXGQyV5dZC/u6nHXV7e3EZ6k83jmmjzxdfRRRbo8O3uh8yu3bt+541+ZmZ9Zf&#13;&#10;Is8wAAAAAAAAAAAAAAAAAAAAAAAAAAAAAAAAAAAAAAAAAAAAAAAAAAAAAAAAAAAAAAAAAAAAAAAA&#13;&#10;AAAAAAAAAAGSmDIAAAAAAACRDJLOrsXiuY5s+9vIesTE8ki0T6vnqXPzExHVSq50fJNNNN3SzymZ&#13;&#10;nfKogAAAAAAAAAAAAAAAAAABkp0qlabdpybyJmI5pppmqdlL6K9jXoS700u9L5iIrpncvXarojbL&#13;&#10;41nmAAAAAAAAAAAAAAAAAAA5axzF1Z9H3ej+TqPKuzTWyLWRXb3ejuFlkrW99yn3an5Gdh12qqOb&#13;&#10;YW71F2OF9tSrToycZVn4uTz0UxM7oek1RTG2p1a/1F3VOwl3f/iJ2TRY9a2FdzP+Np1iepPVnmnq&#13;&#10;T78/nsmIiI2QwZmap2yoIAAAAAAAdvx3vKg8qvaVnm+1VACRaEoWWCV0qSkQAtJPNJNvyTbs0pMR&#13;&#10;VGyVqK6rdXeo5uctcv4F1/8AjpGLXj+tDcY+pxPBkOcknlnl35Jt6VjTExOyW2pqprjvU8nzXmQs&#13;&#10;8fS467ryUpf4pporrnZQi5etWae9ca8yusLu63qOP3rOh+V8OP8AozrWJRTvr5tLkalcucNndDp3&#13;&#10;dR3pulNMy2t575QAAAAAAAAAAAAAAAAAAADseF0tl85HftqPE2355c80v2eN4Xsm1Z3Vc2bi4GRl&#13;&#10;b6OT4crhclha3E5C2npfk63XJN6Jl7d63djbQ8cjGvY1XdvQ4p6PAAAAAAAAAAAAAAAAAABlo1q1&#13;&#10;tVp17erUoVqU2/TrUZ+CaH2ommKo7tXJamqqirvUc23tNbV7q24u01FTmvKHc+yFCXtkPWl8Jqsj&#13;&#10;TKauKw6PB7QXKPLzN8dW8sblMfl7aS7xt3RvLebw6U38Yd5qK7ddqe5c5ups37ORR4lidsPhz2qc&#13;&#10;NpujxmTupZau5vUbOj0qk/olWs413InZbeOXn42FT3r873n7U+0nNZ7jLa03sTjZujxFvU6c0POn&#13;&#10;bzH0+zY4qt8uQztaycvy7e6lrlntMAAAAAAA5HEfC2L+saf4oK1+wieTfzAeaYJhMLJWTDrJJZFV&#13;&#10;AAAEwQvHRyuOyd7jKnGWdbc3vdKM3PLN9jyu2LV+nZcZuFqeZp9fex53dPRsfE6qsr/do3PtK67n&#13;&#10;tk3Qm9EzTZGDds8VO+He6Z2iw87yrvDV/OUu1QYMuhdC1btL05pKWehWr+yOVl7nFWU3S+/N4DMx&#13;&#10;dOyMqdsbo6tPqOt4Wnx3at9XSP5ueW9W7RtR6vmnpXdxyLGb3a8VZTcEn3vnOlxdPx8SNtPPq4TU&#13;&#10;NZzdRnu3J2U9IdCZrUgAAAAAAAAAAAAAAAAAALSST1J5adOWaepPNuSSSS8MYxJmIjbKYiZnZDcG&#13;&#10;P2FbQcjhauYlx9C0q7vGW2Hvbjcr1JfJL1S+iaMItVc1rBt3vCmff6Ois9ldXvYv9zEbPunn/Pxa&#13;&#10;ovrG9xl1WscjaXFjeW8/F17W6oxlmlj5YRbOiui5T37fJoLtq7YueFeiYmHyLPMAAAAAAAAAAAAA&#13;&#10;AAAAB2jSmtNTaJyEMlprLXONr/L0pJuGnUh4p5I9GaDGycTHzLfh5EbYZ2Bqedpl7xsKqYn+c3tv&#13;&#10;Z32TOndQcRjdZ06OmctN2uXIyzRja1I+mPPT+9ww85x+f2dv2PMxN8fP930/Ru2+Hl+RqfDV19P2&#13;&#10;/m96fpVaVelTrUKlOtRqycZSq0p+GWaEeqMIubmJpnZU7yiqmqnvUcmhto3ZCaR0Rx+Oxc0mqNRU&#13;&#10;+hyOxr9ppTfSVP5YcMfQ3en6FlZnmXd1Lk9a7Yadpfk4/FX0jlH4y8J652lav2hXnKdR5OepbU59&#13;&#10;+0xNr0KFL1ZP848M3ldrh6fi4NHdx439fV8o1TW9R1i538yd3T0h0JmtSAAAAAAA3LsV+MGU+p/5&#13;&#10;5WJmfZqV8npqXqauVFiBK6ACHWSMzzSkBeEJSO+6Z2g5rT/F21Wb2UxknR5JdVOlLDzJ+93ubqaj&#13;&#10;O0fGy+OjdU7bQe3OqaPssZPHb6Tzj8J+k/J6AwGqcNqOlvY657fLLv1rG46NWX7vf64c8OZyOVg5&#13;&#10;OHVsvRu6vs+j9oNL12138Crf6xPOPd9eTn61eha0atzdVqVvb0Kca1e4r1N2WWXvxjGPUxqYmqe7&#13;&#10;Tzbqqui3R36+TyFtR7LfTunuU4jZ7Ro6ozEvDSnzVfh5HTj5vBz1fs4JfOi6nTuy+Rf83P3R09f2&#13;&#10;fOtd/qFh4e3H0jiq6+kfr+X3vAGrtbap13lJ8xqvM3mXvPkuPn6FOHzackOjJDyQdxi4eNhW/Cxo&#13;&#10;2Q+R6jqmfqt/+4z6pmf5yj0dVZLAAAAAAAAAAAAAAAAAAAAdi0vpLUutctQwWlcLf5zK3HPJaWFH&#13;&#10;h4IfOmj1Syw4eeMYwhDvxeGTlY+Ja8bJmIhmYGn5up5H9rgUzVV9zdmvOxY2t6CwdtqC7xVrnbCN&#13;&#10;ryjKw01WmrT2se/CpJwQjGEIdc0sJpYd+PBzx0+F2l0vNveBTOyfTb6un1bsF2h0jFjLuUxVGzfs&#13;&#10;37Px/WNzzi37jAAAAAAAAAAAAAAAAAAAAAAAAAAAAAAAAAAAAAAAAAAAAAAAAAAAAAAAAAAAAAAA&#13;&#10;GSmDIAAAAAAACUIWEE024jmRt27nzz1J5+6W2LzMzzUEAAAAAAAAAAAAAAAAAAAJBylvjJpulX6H&#13;&#10;mPObnR70WZnfW5mnTp0pd2nLuSvKZmebKppimNzKheHHXOOpVulT7VUXpuTHN412Kat9PNwda3q0&#13;&#10;Jt2pK9oqirkw6qKqJ2VMKVQAAAAAAAAAAAAAAAAAE9z0pejMETMb4Zq91cXO7x9apV3Pnopppp9l&#13;&#10;eq5XX7bAlQAAAAAAAAB2/He8qDyq9pWeb7VUAJFoShZYJXSpKRAAAJcfeZuvjJuKs5u3T934jwqb&#13;&#10;ntsi1kXbM7bTqVxc3F3VmrXNapWqzeHUe1NNNMbKXnXXXcq71fNgSqAAAAAAAAAAAAAAAAAAA5DH&#13;&#10;Yu/y1fk9hbVLip4W71S+mKly7Rap71x7WbF3Ir7lqG3MFs/srLcuMtNJf3PdcR8nL/uaq/n118Nr&#13;&#10;dDocXSLVrjyN8/JsSSWWSWWWSXdll6MssrA3zO2W5piIjZClxa217QntruhSuKFTu6VWThgtFVVE&#13;&#10;96lW5bouU9y5vhqvP7OJpd+5wM+/L3XsfXn5/uzf6tlY1CPZvtBlaNPt4nwasr29e1qz0LmjUoVq&#13;&#10;fRqUqsnBGDZU1RVHepaKqiqiru182FKoAAAAAAAAAAAAAAAAADkMblcliK/KcZeV7Ktu7s09Gfr9&#13;&#10;PjUuWrd2nu3HtZyL2NX37E7JfLcXNxd1qlzdVqtxcVZt+rWrVN6aK1NNNMd2nk86667lXfub5YUq&#13;&#10;gAAAAAAAORxHwti/rGn+KCtfsInk38wHmmCYTCyVloEoldVUAABMELwzQSrKRDWWb2n6gnpXGIw+&#13;&#10;QrWeM3uKlr05u2R9WbwZfQvTp+PNfjXI3ttb1fUrWN/a01Ts/nq1dGO9Hem6U03dTM5rpmZnbKAA&#13;&#10;AAAAAAAAAAAAAAAAAAbN0Pso1VrianXtbb2Nw292zM5CSMJI+pDrnj6Obywa7M1PGw+GrfPRvNL0&#13;&#10;DP1Se/Rup6z9Or2RojZVpXQ8lOtZ23shmN3tmayEsIz/AHIdUkPRz+WLlMzUsnMnZXujo+j6XoOB&#13;&#10;pcd63G2rrP8ANzZkGulvYdS1boLTGt7Tk+dx8lSvJJuWuRt+jWp+rP8A5R4YMjFzsnDr71mdzW6j&#13;&#10;pWDqdHcyo39fV4317sO1PpHjr/Gyz6hwUnT5VZ0e205fpKf+cOGHodbg6zjZfBc3VPnGrdl87T/N&#13;&#10;scVHz98NJtw5gAAAAAAAAAAAAAAAAAAB2my1vq/G4S503Yajy9pg7z3fG0byMJPLCHihHvwhzR7/&#13;&#10;AAsavDxbl7+4rpjvM+1qmo2cWcK1VMUT6bXVmSwAAAAAAAAAG5dinxgyn1P/ADysTM+zUr5PTUI8&#13;&#10;PfauVFiBK6AEwjwRJGV5pSAvHJCUiYEolxWf1JR0jirjP1Z60k9hwTW3Jqu7PGpHmlhLN3vSimzG&#13;&#10;RPg1cnrj3b2Pei9jzMVR6w8ua+2y6/2jSU7TUGbrexNH3LDWfa6UfFGeEO7m8szMw9JwcGrv48b2&#13;&#10;+1LtFrOrWosZ1czTHpy+Ozm1Y2LSAAAAAAAAAAAAAAAAAAAMtChXuq1K2tqNW4uK9SFGhb0KcZpp&#13;&#10;pox4IQhCHPGMY95FVVNMd6rktRRVXV3KOb2vsj7DPVGp+S5raRWuNIYOfgqyYSjCHLasvimhHhhR&#13;&#10;h60IzebDrchqna3Gx/J0/iq6+n7vpvZ7+mudnbMnWuCjp/yn9Pz+5+keitA6Q2eYmTC6PwdlhbKH&#13;&#10;BGvGhJw1Ks0Id1UqR4Zp5vLGMXAZmblZ13xsudsvtWl6Rp2j4/8AbabTFMfn+M+rukrClspeXNr/&#13;&#10;AGKWgdpfKsvh6dPRmrqvDVjk8ZbQ4itN9NRhwQjGPzpeCbh5473U6TSu02dp/lXuKj5+6XB9ouwO&#13;&#10;k63tyMfgudY5T+MfWN/4vzA2l7HNfbJ8hyTVuGqUrKrVjTsM9YxjUta3qVODmjzdzNCE3B3n0bTt&#13;&#10;WwdTo72LO/p6vhut9m9W7P3vD1Cnd6THKff9ObVzZNEAAAAAAAAAAAAAAAAAAAAAAAAAAAAAAAAA&#13;&#10;AAAAAAAAAAAAAAAAAAAAAAAAAAAAyUwZAAAAAAAASIWQhjqkJhgSkAAAAAAAAAAAAAAAAAAB9lvZ&#13;&#10;Va30dP56tVcQ9KLVVW9ztC1o2/cS9L57xmqZ5sqmimjk+hC4hMJFoShKJpJZ5dyeXelTt2b4VqiJ&#13;&#10;jZLh7nFeHbf/AIp6U3fSpi12PWhw80s0k27NLuzPbnyY0xMTslUAAAAAAAAAAAAAAAAAAAAAAAAA&#13;&#10;AAAHb8d7yoPKr2lZ5vtVQAkXhKErBK6VEiAAATDp2Y9/1fuvWj2VnGLAAAAAAAAAAAAAAAAAADJS&#13;&#10;pVa9SSjRpz1qtT3OlSk54omYpjbKaaaq6u7TzbKwWz2tW3LnNz8RT/MaPdR9Zr7+fFPDZbrF0iqr&#13;&#10;jyfg2vZ2Vpj6EttZW9K2oSfJ0pWrrrquVd6vm6C1at2qe5b3Q+pR6LQTC0LwTKZZIKKw4fMYDF5y&#13;&#10;jxd/byzTyy9quafNPL6IvW1fu2Z20PHIxLGVTsuw0vn9C5TD79xbf8RsJelxtGTpy+tK3FjNt3eG&#13;&#10;rdLmcvSr+Nx0b4dHZjVgAAAAAAAAAAAAAAAAAAAAAAAAAAAORxHwti/rGn+KCtfsInk38wHmQITC&#13;&#10;6yyYEksiqgAAC0ELxyZIJVljuI8FvX/QzJjmh5mbB6gAAAAAAAAAAAAAAAAAAOx6b0nqDVt7CxwO&#13;&#10;Nr3tT5et1U6cPHPPHmg8MjKsYtHfvzsZuFp+ZqN3wsSNsvXGhdguBwMaN/qaalqHKy9Pk00ntenH&#13;&#10;1Y9397m8jls3W79/gx90fN9D0rsliYnnZ3FV8v3eg5ZZZJZZJJZZJJJd2SSXmhBo5nbvl1sRERsh&#13;&#10;YStBC8MkFJR6rojms0vr3YhpfWHHX9hLLp7Oz9PlllR7XUm+kp9X2w4I+lucLWMnE4K99LmtW7L4&#13;&#10;OpebZ4a/u+sPGesdn+qNDXXEZ3HzyW08+5a5S26VGp6s/j8keCLrcTOxsynbZne+a6lpGdpVzuZc&#13;&#10;buvo6Uy2sAAAAAAAAAAAAAAAAAAAAAAAAAAAAbl2KfGDKfU/88rEzPs1K+T01DqauVFiBK6ACAM0&#13;&#10;OpRKUAvCEpEwRKJam21fE6n9c0vwzsnD+29y1vm8mto9gAAAAAAAAAAAAAAAAAAHoLZN2N20LarN&#13;&#10;b39G0/o5pWpNwz6lzNGMJZ5foafNNVj5YcEvjmg0WqdoMHTOCd9XSPr0df2f7Faxr8+LRHdt/wDa&#13;&#10;fpHr+X3v082VbAdnmyajTr4XG+yWoeL3LnVGYlhPXjzc8JObgpy+SWEIxh1xi+c6nrmfqk7L07Ke&#13;&#10;kcv3fcdA7JaP2fp72LG2v/tPP3dPc3e08OpWgstDLBSSUoQ+LKYrGZvH3WKzOPssrjL2lxN5j8hb&#13;&#10;S1Kc8vimljDgivbu3LNzxbM7JUvY9jKszYyYiaZ9JeAdr/YSWt1yrObIrqWzuI8Napo3K3MeLmj4&#13;&#10;qFaPPL6s8Yw86EOZ3GldsaqfJ1Tl1j6w+Sdo/wCmFFzbldnZ2T/1n6T+vxfndn9O53SuVucJqTE3&#13;&#10;+Ey1nNu3FhkbaMk8PFGEI9cI96MOGEYdTvLGRYybXjY8xMPjmXh5WBfnFzaZpqj0lwz2YwAAAAAA&#13;&#10;AAAAAAAAAAAAAAAAAAAAAAAAAAAAAAAAAAAAAAAAAAAAAAAAAAAADJTBkAAAAAAABIiUoQpVITDA&#13;&#10;lIAAAAAAAAAAAAAAAADNSoVK3cSomqI5rU0VV8nL0LKlS7rtlR5VVzPJk0Wqad8uRUey4AJQlItA&#13;&#10;hIIXQrLFXtaNzL2yT76aa6qeStVFNcbJdfusbWodOTttJ703Kat0sWuzVTvjk456PEAAAAAAAAAA&#13;&#10;AAAAAAAAAAAAAAAAB2/He8qDyq9pWeb7VUAJFoShZYF0vNIAAAmHTsx7/q/detHJZxiwAAAAAAAA&#13;&#10;AAAAAAAAA7jg9GZPLblav7Qspvla0nSm9WVi3su3a3RvlssXTL+RxV7obfw+AxmFp7tlQ7b8pc1e&#13;&#10;7maq9fuXp43RY+JYxadlrm5x4SyJ5rwVWjqCVoJhaGSBJK8EELIWAdJz+hsXmd+vb/8ADr+bpcfQ&#13;&#10;k6M3rSsyxm3bXDVvhrMvS7GTx0bqml8zp3K4Grxd/bbtOabdpXVLnkm+1t7N+1ejbQ5nJw7+LVsu&#13;&#10;8nBvZigAAAAAAAAAAAAAAAAAAAAAAAAAORxHwti/rGn+KCtfsInk38wHmmCYTCyVloEoldVUAABa&#13;&#10;CF45MsEqyw3Pve4/QzfwTHNDzO2D1AAAAAAAAAAAAAAAAAfVZWV5kbqjZY+1uL28uJ9yhbWtGM00&#13;&#10;0fJCCtddFunv18l7Vq5eueFZjbL0xobse69fichrevG2pd3LgrGr04/pKkOr0S/tg57N12KfLw/i&#13;&#10;7fSuyFVfnapujpH1l6lxWJxmEsqWOxFjbY+yoe521rS3Yenyx8rmrt25er8S7O2Xe4+PYxbXg40R&#13;&#10;EOSl63m92YEgmCFoZYKSeq6IWWgumGG7sbPJWtaxyFrb3tlcycXcWt3RhNJNDywjzFNddurv2+at&#13;&#10;21avUeFejbEvLmvuxxo1+Oyeg60Ler7pPp++rdCP6OpHq9E3N5YOjwe0Ex5eb8XCat2Mpr8/SefS&#13;&#10;fpP6vJ2VxOTwl9WxuXsbrHX1v7ra3dKMs0PL6PK6e1dt3qPEtTth8/v49/Fu+DkRMS456PEAAAAA&#13;&#10;AAAAAAAAAAAAAAAAAAAABuXYn8Ycp9T/AM8rDzfs1a+T03DqayXmkjmJXQAmHXzwJGWDzSkBeEJS&#13;&#10;Jl6+pEolqbbV8TqX1zT/AAzsnD+29y1vm8mto9gAAAAAAAAAAAAAAAAHftAbMdbbTcn7GaPwdzkY&#13;&#10;054S3mQnhuUKMI9+pVj0ZfHwdce9CLCztRw9Ot+Jlzs/NttJ0PVNcv8AgadTM/f6R+Mv0o2SdiHo&#13;&#10;vRPJsxrSNDW2pafBVlo3FH2lRm82nH3SMPHPzd+EsIvn2qdqcvM8rE4afm+19nv6d6ZpezI1Pjr/&#13;&#10;APxj3evv+D1/JLLJLLJLLCWSSWEssssOCEIeJyszM730eI2Rshmg85RCxCy0F1oZJVJJWQhaCF4W&#13;&#10;h1iXRdoGy7Q+1DE+xWs8FbZKWSSMLO/lhuV6MY9+nVh0pfR1R78Is7B1LM0274uJOz8mo1fQtL12&#13;&#10;x/b6lTE9J9Y/CX5i7Yew81voPlWa0XG41xpalw1ZqdtQ9u0JfPpQ90hD50nP34ywg+i6V2rw83yc&#13;&#10;vhq+X8/F8O7R/wBOdU0rbk6Zx2//AMo93r7vhDx3GEZYxlmhGWaWPBNLGDq3znlulAAAAAAAAAAA&#13;&#10;AAAAAAAAAAAAAAAAAAAAAAAAAAAAAAAAAAAAAAAAAAAAAAAMlMGQAAAAAAAEiJShClUghgSsAAAA&#13;&#10;AAAAAAAAAAAtLJNPNuyS70xMxHNMRMzshylDH+FX/uPKq5/1ZFFn1rclu7vRlefN7xERuhIlmBYA&#13;&#10;EoTCRYQlIhZWVZWBZC7j7rG0bjpS9qqvWi5VG543LNNe+Obrtxa17b3WT77Ipqirkw67dVE8T50q&#13;&#10;AAAAAAAAAAAAAAAAAAAAAAAAAO3473lQeVXtKzzfaqgBIvCUJWBdKiRAAAJh07Me/wCr9160clnG&#13;&#10;LAAAAAAAAAAAAAAADmcRgMnmqm7Z0O1fKXVXuJXjdv27McbJx8S9kzst8m3cHo3GYncrVvb97+Wr&#13;&#10;SdGX1ZWsvZVy7ujdDocXTbGPxVb5dwYrYwuhdkUVWQtAJWgmFoZIEkrwQiFkLgJl6wKtChc0Z6Fx&#13;&#10;Sp16NSXcqUq0nDCKYmaZ71KtVFNdPdr5NVah2aST791p+fi5+69jq8/N92ZsrGoTHDfaLL0WKuPE&#13;&#10;+DUV3Z3VjXntry3q21xT7ulWk4ItpTXTXT3qOTnrlu5ar7lzdL5llAAAAAAAAAAAAAAAAAAAAAAA&#13;&#10;AHI4fny+L+saX4oK1+wieTfzAeZAhMLrLLQJRK6qoAACYIXhmh1JVlhufe9x+hm/gmOaHmdsHqAA&#13;&#10;AAAAAAAAAAAAAA3RojYnqTVHE32VhPp/DT9Pjrql26pDzKf+ceD7WozNYx8bgtb6nTaX2Yzc7zcj&#13;&#10;hp+fwevdJaH01oy24jB4+SlWnk3bjIV+lWqetP8A5Q4IOWyszIy6u9el9D0/S8LTbfcxY39fV3Bi&#13;&#10;NisheF5OvyiWWHVAEgmCF4ZYQ4FJRt3rwIWWgsmGSCkplkgqmHV9VaL03rSy5DqHG0byWX3vddzV&#13;&#10;p+WSfrh/CPlZOLmZGJX37EsLP0zC1O14WZG384eNNf7ANSaY47I6d43UuFk7ZNJRpe2KcPOkh3Xp&#13;&#10;l/ZB12DrmPkcF/dV8nzbV+yObg+dh8VHzj+fc0BGEYRjCMIwi3jkOSAAAAAAAAAAAAAAAAAAAAAA&#13;&#10;AAAbl2KfGDKfU/8APKxMz7NSvk9Nw6mrlRJAldABAGaDzSkBeEJSJgiUS1Ntr+J1L66pfhnZOH9t&#13;&#10;7lrfN5NbR7AAAAAAAAAAAAAAAOTw+Fy+ocjbYjBY2+y+UvJ+LtbDHW0ak80fJLDn+3qhB53b1qxb&#13;&#10;8W9MRD3xsbIzL0Y+LEzVPpD3zsl7C2efk2a2s3cZJearT0fiLnn9FetL1erJH73ecRqna+I8nS/j&#13;&#10;P0j9fg+s9n/6Zzuyu0E//WPrP6fF+gGCwOF01jLbDafxdjhsXZybltYY62hJJDy8EO/Hvxjzxj1u&#13;&#10;Gu372Rc8W/MzL65iYmNhWIxsSmIpj0hzCjJWgrK/oywVlEc1kRzWWgutDJD/ACUklZCFoIXhMOv7&#13;&#10;RLNL1fwBaAmHm/bB2MGzzavC5yctvDSur6sIzy6kw9vDtk3jr0uaFT08MJvO4OZv9K7R5+meX7VH&#13;&#10;Sfp0cb2j7C6P2gib8R3LnWPrHr+f3vy02q7CNoeyG7m/pJio3OEqVeLstUYqEaltPz80IzcHDJNH&#13;&#10;5s0IRj3uGHO+k6ZrWBqtP+nni6TzfBtf7Kax2duf62nbR6VRy/b3tNNs5sAAAAAAAAAAAAAAAAAA&#13;&#10;AAAAAAAAAAAAAAAAAAAAAAAAAAAAAAAAAAAAABkpgyAAAAAAAAkQshDHVIIYErAAAAAAAAAAAAAA&#13;&#10;Puo2M8/SqdrlUmuI5PWm1M75ctTpSUpe1y7rymZmd7IppimNzKhcEpBklBcABCYWFoEJBC6ELKoh&#13;&#10;YXhKYETSyzy7s0u9KtyRsid0uFusP4dr0fonrTd9KmPXjbd9twU9OelNuVJdyZ7RMTvhiTE0zsqU&#13;&#10;EAAAAAAAAAAAAAAAAAAAAAAAO3473lQeVXtKzzfaqgBItEpQssC/eSpPNIgAAEw6dmPf9X7r1o5L&#13;&#10;OMWAAAAAAAAAAAAAH02lldX9aW3s6FS4rTeBTVqrpojvVr27Vy7V3LfNtDCaCo0ty4zM/KKn5nS7&#13;&#10;mHrNbezpnhst5jaTTTx5PPo2PSpU6NOSlRpyUqVP3OnT5uBgTM1TtluKaYpju0swuCYWQuyKSquh&#13;&#10;eAFoJhaF4EkskFSFhYAgDNKCwOLy2ExmbocRkbWSt+Tq9U8vqzL2r1yzV3rbyv41jKp7t+GlNQ7P&#13;&#10;Mni9+5xu/k7Hut2SXtkvpl7/ANjb2M+3c4bm6XM5mj37HHZ3x82vIw4OtntOAAAAAAAAAAAAAAAA&#13;&#10;AAAAAAA5LDfC+K+sqX44K1+wieTfrAeZAhMLrLLQJRK6qoAAC0ELwyS9QrLFc+97j9DN/BaOaHmd&#13;&#10;sHqAAAAAAAAAAAAAA7xpDZ7qfWtb/hNlxdjLPu18tedGjL97wvRBh5efjYcebz6Npp2j52p1f6eN&#13;&#10;3X0eu9EbH9MaQ4m8rU4ZvNSdL2RvqUN2SP0cnVL6eeLlczVsnK4Kd1L6HpfZzB07zauKrrP0httr&#13;&#10;IdEySfYSLqpWQvC8vWJZQSCYIlaGWCki6IWWgumGSVWUyyQUTCYC0MkFlpaj1/sX0nrmFa9hS9g8&#13;&#10;9P0vZfH0odOP0snVP+6bytng6vlYfBzp6Ob1bs1p+qeZ7NfWPr1eJdcbMdWaBrx9mLGNbGzT7lvm&#13;&#10;rHhmozeLhj4MfJNwfa7DD1HFzafKnf0fMtU0PUNJq/1EcPWOTXrOacAAAAAAAAAAAAAAAAAAAAAA&#13;&#10;BuXYp8YMp9T/AM8rEzPs1K+T03DqauVEpgSsgAgSM0Od5pSAvCEpEy9aJRPJqbbV8TqX11S/DOyc&#13;&#10;P7b3LW+bya2j2AAAAAAAAAAAAATCEZowhCEYxjHghCEA57oesdk3Yl6211ybL6s47RWmanBVljd0&#13;&#10;PbdaXzKUe4hH50/B44SzQcxqnajDwvKxeKr5PoHZ/wDp9qeq7MjUOC385/CPT3/CX6TbPtluiNmO&#13;&#10;O9j9IYShZT1JIS3uUrdO4reWpUjzx5+fghwSw70IPn2fqWZqNzxMqf0fatH0HS9Ds+Dp1OzrPrP4&#13;&#10;z/IbGla+W6lkgQQslK0FZXZYKyiOaxHNZaCy0MsvUpJKUIWQvCYfsEs8OrxgmAQsheHz3dnZ5G1u&#13;&#10;LDIWltf2N3RjQu7O8oQnknljDnlmljzRh5IwTTXXbq8S3ulS5at3rfhXoiYl/OK+/PxiAAAAAAAA&#13;&#10;AAAAAAAAAAAAAAAAAAAAAAAAAAAAAAAAAAAAAAAAAAAAAAAAyUwZAAAAAAAASIWVQx1UwmGBKQAA&#13;&#10;AAAAAAAAAH0UbarW82T56s1RC9NE1OWo21Kj50/z3nNUy96aKaX0KrrIWjekSCVpQXlBYEgITCwt&#13;&#10;AhKRCyFVlRYXSmAWFkLwxVrajcy7taTeTFU0zuUroprjZU67d4mtQ6dHt9N7U3aZ3SwrliqnfTyc&#13;&#10;S9WOAAAAAAAAAAAAAAAAAAAAAA7fjveVB5Ve0rPN9qqAEi0JQssErpUlIgAAEw6dmPf9X7r1o5LO&#13;&#10;MWAAAAAAAAAAAEyyzTzbssu9NMciImZ2Q77hdC3l3uV8pNNY2/5D5SP+1hXs2ijht823xdKuXOO/&#13;&#10;uhtKwxtljKPEWNvToU/4tZXcruT3q2+s2LVinuWoci85XlcTCyUpFoWVlLIqj1WQtAJWgmFoZIEk&#13;&#10;roRCyFwCEeCIM0vMCwJgheEoS6hqDRGIz0J6+5yHITf123k6/Xl77KsZl2xw84a3M0vHy+LlU0dn&#13;&#10;tK5fT1T27Q37Xe3ad9b88kf9G5sZVrIjg5uXy8DIw58zl1dbZDCAAAAAAAAAAAAAAAAAAAAAclhv&#13;&#10;hfFfWVL8cFa/YRPJv1gPNMEwmFkrJgSiWRVUAABMELwyyissVz73uP0M38Fo5oeZ2weoAAAAAAAA&#13;&#10;AAADlsNgsvqG9kx+Fx9xkLuf5OhJ1eWaPVLB5Xr1qxR4l6dkMjGxMnMu+DjRMy9R6J2C47H8VkNY&#13;&#10;VZMpd93JibebtMvrzdc/8PS5zM1q5c4MXdHV3emdk7NnztR3z09P3ei7ahQtaFK2tqNK3t6EnF0q&#13;&#10;FCluyyw9Dn6qqqqu9VzdjRRTRT3KOTPBVeF0wsyy+JE9UrIFkLwtCHCJZwAWgrK8cmSXqVlHqvBE&#13;&#10;c0xyWgutDJKrKZZIKJhIsyQWWXVUY69vb3dCrbXdCjc21enxVe3uKUJpZpY9cIyx5owIqqpq71PN&#13;&#10;NVFFyjuXN8PMO0Dsb8bkuPyehq1PEXvuk+Eup48RP6k3XJHyc8vodHg9oLlvy83fHX1cNq/Yuze8&#13;&#10;/St09PT3dHj7OafzWmshVxeext1jL6l8hdU+Dhh45Y9U0PLDmdXZv2cijxLE7YfOsrEycK94GXEx&#13;&#10;Lh3qxgAAAAAAAAAAAAAAAAAAAAG5dinxgyn1P/PKxMz7NSvk9NQauVFiBK6AEw5yRlg80pAXhCUi&#13;&#10;YIlEtSbbI/8A6n0Prun+Gdk4f23uWt83k9tHsAAAAAAAAAAAA3Dsw2G6/wBqtxJPgcZGzwctXcut&#13;&#10;S5WEZLeXn54Sx4OGpN5JYR4I9fB1tVqOs4Om07L08XSObo9C7K6vr9e3EjZR/wBp5fv7n6Y7J+xs&#13;&#10;2f7L4W2R5NDU+qqUITx1Fl6EI8XN46FPnhT9PPN5z55qnaDO1GfD5U9I+vV9u7P9itI0LzvaudZ+&#13;&#10;ken5/e9DtC7BMBMMkFJTLJAghZZZaXmVlf0ZYKyhYhZZZaGSVWSVlULQQvCYdcBLNL1QBYIWQutL&#13;&#10;/wCiJS/m7foB+LQAAAAAAAAAAAAAAAAAAAAAAAAAAAAAAAAAAAAAAAAAAAAAAAAAAAAAAAGSmDIA&#13;&#10;AAAAAACRCUckclKpCYYEpAAAAAAAAAAXkpz1O4lJmITETVOyHJ0LOSX3Ttkzzqq6Pem3Eb5cg83q&#13;&#10;AkEoWSJBKQZO6BcABCVhYQkELolWVlRYWhKUpWIShaF0JWQq4+7xlvddL3Kt+UkXpuVUvOuxRc3+&#13;&#10;rrF3ZV7Obtvc+BUZNNdNfJg3LVVueJ8izzAAAAAAAAAAAAAAAAAAAAdvx3vKg8qvaVnm+1VACRaE&#13;&#10;oWWBfvJUlIgAAEw6dmPf9X7r1o5LOMWAAAAAAAAAAHY8LpjI5mMtSnLyez/O638rwvZFuzunmzMb&#13;&#10;BvZPFHJtrD6bxmGl3qFLjbr87r901d3IuXfa5OgxsOxjb6ObsDwZ0JQLolWVyCFkrAmF0SuurKvq&#13;&#10;vBVaAStBMLQvBMplkgorCwuAQBmlBYEwQtCULLyokTUpU61OelWpyVaVSXcqU6knDCKsTMTtgmIq&#13;&#10;ju1cmq9RbMra64y6wM8tnX7qawqzdrj6sfBbTH1Kqnhv8mhzNEoueZibp6NK3tldY65q2d7Rnt7m&#13;&#10;hNu1aU7cUV03Ke/Ryc1dtXLNfh3eb5VnmAAAAAAAAAAAAAAAAAAA5LDfC+K+sqX44K1+wieTfrAe&#13;&#10;ZAhMLrLJgSSyKqAAAJghaGaCUSw3Pve4/QzfwTHNDzO2D1AAAAAAAAAAWkknqTy06cs09Sebckkk&#13;&#10;l54kzERtkiJmdkPQWidg+UynE3+rKtTD2Pdy4yj7vN63zP4+hosvWrVvgxd8/J2Gl9lL9/zdQ3R0&#13;&#10;9f2ep8Hp7DabspcfhMfb4+1l7qWjLzzeWabrmc5ev3sivv3p2y7zFw8bCteDixshzMHiyWaCiVoI&#13;&#10;TCyaVmWVEpWQLIXheXrEsoJBaCJWjkyS9SknquiFloLpjmySqSmWSCqYTAWhklW9FvRkVUTBEr0r&#13;&#10;Q60SlwepNJ6f1fjo4zUWLtsjbfJcbLwTyR8ck8OeWPoe2NlX8W54mPOyWJm4GHqNnwMymJh4v2jd&#13;&#10;jvmtN07vMaVrz53CUJJrivZ1uCFxSkh1+SeEPJwR8nfdfga9ayJ8LJ3VfJ801nsdk4VM5OBxUfOP&#13;&#10;1/m55sdA4sAAAAAAAAAAAAAAAAAAABuXYp8YMp9T/wA8rEzPs1K+T01DqaueaixAldACZetE8hlU&#13;&#10;SkBeEJSJgiUS1Jts+J9v9d0/wTsnD+29y1vm8nto9gAAAAAAAAAHZtJaO1LrnM0MBpXEXOYyleG/&#13;&#10;ChbwhCEsvfmnmjwSyyw4euMYQY+Vl4+FZ8fJnZDN0/Ts3VMmMPAp21S/RLZP2HendP8AJsztJr0N&#13;&#10;UZeXgqyYG2jGFnTj4p4801WPp4Je9GEetwWqdrL9/wArT90dfX9n2Ts//TjDxNmTrXFV09P3/J7U&#13;&#10;tra3s7ejaWlCha2tvThRt7a3pQlkllhDmhLLDmhCHig5Kaqq579XN9NoootUeHb3RD7Je/6VJXSg&#13;&#10;TATDJBSUyyQTCYWSlaCsrxyZYKyiOaxCy0FloZJVJJWQhaCF4TDrgJZodUO8CwQshdeXxeVWUv5u&#13;&#10;n6Bfi0AAAAAAAAAAAAAAAAAAAAAAAAAAAAAAAAAAAAAAAAAAAAAAAAAAAAAAABkpgyAAAAAAAAlC&#13;&#10;EiFKpCYYEpAAAAAAAAAAfTb+EHLk5KSv855zT0etN70qfVLNvKTGyXvExMbYShICULQsJBKQZAXA&#13;&#10;AQmFhaBCUiFkSiV1UQkWSmOSRYhZC0Lokk35ZJd+ebclRsmd0Imdm+XB3eall6FpLv8A0072ps+t&#13;&#10;bFryYjdbdfq1alaffqz8ZO94iIjZDEqqmqdtTGlAAAAAAAAAAAAAAAAAAAADt+O95UHlV7Ss832q&#13;&#10;oASLQlCywSulSUiAAATDp2Y9/wBX7r1o5LOMWAAAAAAAAAAGycDc17WxtZ6FSaToftYt2iiurZU9&#13;&#10;bORex6u9ad4s81RrdC57RU+f4LBuY1dG+nk32Lqlm7w3t0ucYrbQlCV0IlcghZKQTC6F11ZV9V4K&#13;&#10;rQCVoJhaGSBJK8EIhZC4CYdYMsAWBMELwlCV5Yokcdls3jMJQ5RkrunQ/JUuuab1ZV7Ni7fq7ttj&#13;&#10;5OXj4lHfvzsaV1BtHyWR4y2xO/i7PueO3u2zfb4P2ftbrH021b4ru+XK5uu37/l426Pm1rNHem3p&#13;&#10;mwlqKZmY2yqhYAAAAAAAAAAAAAAAAAAByWG+F8V9ZUvxwVr9hE8m/WA8yBCYXWWTAklkVUAAATBC&#13;&#10;0MsEoliufe9x+hm/gmOaHmdsHqAAAAAAAAAA5HDw4cvi/rGl+KCtfsInk9gYfU+Sw+7Tkn5VZ/ml&#13;&#10;xN1erHwWjycCzkcXKW70vtFn6b5ftUdJ+nRtXEaixuYhu0anE3XhWdfmm+zxtDkYl7Hnj5Poum61&#13;&#10;g6pTssTsq6Tz/dz8Otiy2zLDqUStBCYWTCzJL4+8SLqpWQvC0vXDvCWYEgtBCzJBSUeq6IXWgumO&#13;&#10;bJKpKZZIKphMBaGSVb0WnkyKqJgheFodaJS1Pr3bRpDQkKtnPX9m89J0fYXG1YRjLN9LP1Sfvm5+&#13;&#10;ptMDRszO443U9XOax2o03SfKnir6R9Z9Pz+54n11tX1fr6pPSyd7yPEb+9RweO4ZaUPFvd+ePN4X&#13;&#10;2cDtsHSsTAjbbji6vlmrdotS1ie7fnZT0jl+7WDLasAAAAAAAAAAAAAAAAAAABuXYp8YMp9T/wA8&#13;&#10;rEzPs1K+T03DqauVEpgSsgAh1kjNDqeaUgLwhKRMqJRLUm2z4n2/15T/AATsnD+29y1vm8nto9gA&#13;&#10;AAAAAAAAG+ux/nqUdTZavRqT0qtHEQnpVaU8YRhHjJYwjCMOeEYcDA1Cmmu13auSabtyzXF2zMxM&#13;&#10;er9CdL7WchYQp2moac+UtJeCSW+pQhCtLDg7/VCfvdfBHrjGMXFZ3Z+1c8zD3T09P2fTez39TMrE&#13;&#10;2Y2ux3qf+0c/f1/P8W/MVmcXnLWF5ir2je28Y7s01KPPLHxTSx55Y+SMIRctex7+NX4d+Nkvsun6&#13;&#10;lgarj/3WnVRVT9316e9zMOHv8/lY8s5KBImGSVWVpZIEELJStBWV/RlgrKFiFloLLQySqySsqhaA&#13;&#10;tCYc8eDq4ULM8OrmBMBMLIXTLw8PN+1Ej+bx+gH4tAAAAAAAAAAAAAAAAAAAAAAAAAAAAAAAAAAA&#13;&#10;AAAAAAAAAAAAAAAAAAAAAZKYMgAAAAAAAJEJQhSr3JBDAlYAAAAAAAAAB9Fv4QPrQrsXl6Pc9FWd&#13;&#10;/NNNVVM7YfTJW+f0VJp6Mii7FW6WdV7R9yyFoSJBIDKC4ACCFheBCUkolZCJWVQsLpW9QSLIXhxt&#13;&#10;1lKFv0Kfbqq9NuqrfLHuZFFG6nm67cXde6m7bP8Ace9NNNPJhV3Kq54nzLKAAAAAAAAAAAAAAAAA&#13;&#10;AAAAAO3473lQeVXtKzzfaqgBItH3JQssC6VEiAAATDp2Y9/1fuvWjks4xYAAAAAAAAAAbDxPwdaf&#13;&#10;o2PV7SsuRSh99nkrmzj0Jt+l+RqPG7Youb/VnYuffxd1O+Ha7PJW93u/JVvyU7X3LNdvnydFjZ9j&#13;&#10;KjZTz6OTeEsuVyCFkrAmF0L+i6iq6FoBKyVoZIEkrwQiFkLgAM0vUCwJgheGG5ubezoz3F1XpW9C&#13;&#10;n7pWrT8EE001Vz3aeatdyi1R37m6Gqc/tN3d+20/T3vB9krmn+CT/X9jaWNM28WQ5zN1+I8vC+LU&#13;&#10;l3d3V9Xnury4q3NxU7utWn4YttRRTbp7tHJzNy7cvV+JdnbL5llFY9asvaj2UIWAAAAAAAAAAAAA&#13;&#10;AAAAAAclhvhfFfWVL8cFa/YRPJv1gPMgQmF1lloEoldVUAABMELxyZYCssVz73uP0M38Fo5oeZ2w&#13;&#10;eoAAAAAAAAADlMJDhzWI+tKX44K1+wPTbAeTNJHg6UvgzdGZSqIndK1NVVM96nm7tiNaXlnu0cjL&#13;&#10;Pf2/5X5SH+5q8jTbdzis7pdfpfa3Jx/J1Dip6+v7to4/J2OTo8dY3FOvJ4cvfl9MveaK7Zu2au7d&#13;&#10;d/h52Ln2vGxJ2w5CDyZkLJhZkk7/ADcBULqpWQvC8sY8PAJZQSC0EStDJBRHqvBELwtBdMMkqspl&#13;&#10;kgomEizJBZK6qrqOrteaX0PZ8q1Dk6VvUnk37XH0elWq+pJ1/bHglh44MvEwcrOr7mPDX6jq+n6T&#13;&#10;a8TNq2fd6z7njTX3ZAao1RGtYYCNTTGFm6Htat7YqQ86p4Pol8fXF2GBoGNi+ZkcVXyfMdY7ZZ+o&#13;&#10;eTh8FHzn3/p82goxjGMYxjwxb9xyAY3gyQAAAAAAAAAAAAAAAAAAAG5divxgyn1P/PKxMz7NSvk9&#13;&#10;NS9TVzzUWTAlZAADM80pAXhCUi0PQiUS1Hts+J9D68p/gnZOH9t7lrfN5PbR7AAAAAAAAAAN9bA4&#13;&#10;f8ezkeDqxEIcP34MLO9iFK+T1TK1cvKXI43J5HEXUl7jLyvY3UnNCrQn64cPDwRh1Rhww6owjCLw&#13;&#10;v2LORR4d+NsM3TtT1DScj+606qaav5z6+9vjS2121uOLs9TUZbKtHoSZO1kjGnH15euXvc8OGHog&#13;&#10;5XO0C5R5mHvjp6vs/Z7+pmJlbMbXY7tXWOXv6fOPwbooV6F1RpXFtWpXFvWkhUo16FSE0s0I9UYR&#13;&#10;hzRg52qmqiru1831K3dt3rcXbMxMT6s0FXpDJKpKZZIJhMLJStBWV/RlgrKFiFloLLQyQ/yVklZV&#13;&#10;C0ELwkSzw6ufrBIQshdMP395EpfzeP0A/FoAAAAAAAAAAAAAAAAAAAAAAAAAAAAAAAAAAAAAAAAA&#13;&#10;AAAAAAAAAAAAAADJTBkAAAAAAABILKqsdVMEMCVgAAAAAAAAAH02/hkol9KJRK6qEi0Mks80iJiJ&#13;&#10;elNc08n1SVJZ3nMTDIouU1bmVD1BKZQZJQXABKEwkWEJBC6JVlZUhYXSmOo+W4vaFr7pN0/yb0pp&#13;&#10;mrk867lFvm69dZGvc9H3Kl8yR7U0RSxLl6uvd6OPXeIAAAAAAAAAAAAAAAAAAAAAAADt+O95UHlV&#13;&#10;7Ss832qoASLQlCywLS9SVJ5rCAAATDp2Y9/1fuvWj2VnGLAAAAAAAAAADYmL+D7T9Ex6vaVcglAD&#13;&#10;KpKXNWeZr0OhX9sUv/ExbmNRXvo5trjardtcF/fHzdotbu3u5d+hU3vM78GFVbrtzsqdBYv2cinv&#13;&#10;2n1qvcEwshdkVlX1XVWgErQTC0LwSSyQVRCyFwEw6+YGSWPjBaMeCHODX+f2hYzGb9vjd3KXvc78&#13;&#10;k3apfvd/7P2s6xp927xXN0NPma1j48dyxvq+TTGXzuUzlbjsjdT1vyVDqkl9WVuLVi1YjZbctk5m&#13;&#10;RmV96/LiHsxQAFY9asvaj2UIWAAAAAAAAAAAAAAAAAAAclhvhfFfWVL8cFa/YRPJv1gPMErrLLQJ&#13;&#10;RK6qoAACYIXhmh1JVlhufe9x+hm/gmOaHmdsHqAAAAAAAAAA5XA8+cw31rR/HBWv2ETyemmA82WX&#13;&#10;qUlKyBntrq4s60lxa1qlvXk7mpSmUrt0XKe5c5PfHycjEu+NjTMS2PhtdSTblDM09yb8+oSc0fWl&#13;&#10;/wBP3NNk6VMceN8HeaX2vt1+Tqe6escvfDYtGtRuKclahVp16NT3OrSn4YR+1qJpqoq7tfN29u5b&#13;&#10;u0eJanbD6ZIolddVKyF4Xl/eJZQSC0FV4hkgrKPVdELLQXTDJBSUyyKphIs+HK5jF4GxrZPM5C1x&#13;&#10;lhQ91ubutCWHo8sfFCHPF7WrN2/X4VmNsvLJycfEs+PlTEUvKGveySr1eOxugreNvT9zm1DkaHDN&#13;&#10;Hy0qUeaHpm8fcwdTg9nIjzM/4PnOr9uKqvI0iN3WfpH6/B5Yv8hfZS7rX+SvLm/vbmbfr3d5XjPP&#13;&#10;N6Zouot27dqjw7e6Hz+9evZFzxr8zMz1fGu8gAGN4MkAAAAAAAAAAAAAAAAAAABuXYp8YMp9T/zy&#13;&#10;sTM+zUr5PTUvU1c81FkwJWQAmHWSMsOpRKUAvCEpEwRKJak22fE+3+u6f4J2Th/be5a3zeT20ewA&#13;&#10;AAAAAAAADfuwKH/Gc/HxYySH/jYOd7EKVvU0Gsl5SshVaCPVeHZdPaszmmasZ8XdxloTzb9awuIR&#13;&#10;mpTR8cZe9HmhzwjCPN1sTL07FzqfOjf19XRaH2n1fs/c24NXD0nl/Pvh6G0vtMwefjTtbuMMPk54&#13;&#10;7ktvdVIRknjw8EIST9XDzw5o8EeGPBDhcfnaLlYfHRvpfcOz3bzR9b2Y93gudJ9fwn1+UtmStJLu&#13;&#10;JZYJhMJSlaCsrxyZYKyj1WIWWgstDJBSSVkIWgheEw54iWeHV/mCQhZC7Vm0vbTs92S2XKNXZqSS&#13;&#10;/q0uNsdP42EKl3Whz88tPhhwQ5o9KaMsvDzcPC2em6NqGrV93Ejd19HPa92p0Xs5a7+pVcXpEb5n&#13;&#10;3fWdkPwQfbH5PAAAAAAAAAAAAAAAAAAAAAAAAAAAAAAAAAAAAAAAAAAAAAAAAAAAAAAAAZKYMgAA&#13;&#10;AAAAAJELKoY6vcphMMCUgAAAAAAAAAPooeGD60KrKoSJjolCwJZpK00vnKzTEvWi7VTul9Ms8s6k&#13;&#10;xMMimumqNy4uzAsACUJSLCEpELIVlZUhSrWpUJd+rPuSpimap2QmaqaI21OCuctUqdC37VJ89kU2&#13;&#10;oj2mJXkTO6hxHdPVjoAAAAAAAAAAAAAAAAAAAAAAAAAB2/He8qDyq9pWeb7VUAJFoShZYJX7yVJS&#13;&#10;IAABMOnZj3/V+69aOSzjFgAAAAAAAAABsTF/B9p+hY9XtKy5BMIAZZepWUrIFpJ56U8tSnPNJPL4&#13;&#10;ciJiKo2StRXXbq79vm7HZ535O9l/7+mw7mL6229xdYj2Mr4ux06lOrJxlOeWpJMxJiYnZLeUV0XK&#13;&#10;e/RyZVXqyKqrwVWgErQTC0LwJJZFUQsLgEAdezmrcRgJZqderyi98Gwt+6+981k2MW7f308mBmaj&#13;&#10;jYcbK+fRpXPaxy+ejPSqVOSWH5jbTc33o+E3FjDtWN8c3K5mqZOZwzup6OpstrQAAAFY9asvaj2U&#13;&#10;IWAAAAAAAAAAAAAAAAAAAclhvhfFfWVL8cFa/YRPJv1gPMgQmF1lkwJRLIqqAAAtBC8cmSHUlWWK&#13;&#10;5973H6Gb+CY5oeZ2weoAAAAAAAAADl9Pw4c7hvrWl+OCtfsInk9MMB5ssvUpKVkAADlcXl8hiasa&#13;&#10;ljcTSQm90oT88k3pl/5i8L2NZyI2XGwwNXztLr72LO7p6Nq4XWWPv9yjexhj7ubo9tn6E3om732/&#13;&#10;vaLJ069Z4re+H0bSu1ODn+VkcNfy90u6ta6hZC8Ly8H2iWUEgmCFoZYKSiV0QutBdMMkFJTKZ55K&#13;&#10;Uk9WpPLTp05OMqVKk3BCEO/GMUbJmdkG2KY71XJ55132QuAwPHY/SclHUeVl6HLd6PJZI+tDnqfd&#13;&#10;5ufunQ4HZ/Iv+Zl7o+f7OM1ftph4fk6dxVdfT9/d8Xj3U2r9RawvuX6hylxkKsvuFKbmp04eKSSH&#13;&#10;NL/m6/GxMfDo8PHjY+aZ+pZ2p3fGzapmflH4Q62yWAAAAAxvBkgAAAAAAAAAAAAAAAAAAANy7FPj&#13;&#10;BlPqf+eViZn2alfJ6bhw8HO1cqJIEroATLwcPOieQywUSkBeEJSJgiUS1Jts+J9v9d0/wTsnD+29&#13;&#10;y1HN5PbR7AAAAAAAAAAPQGwGH/FdQx78MfThw/eiwc72YUreo4f5NZLylZCq0ELwsulMP483OiUS&#13;&#10;2JpfaPndOQp2tWb2WxckISy2V5VjvSQ4OqSfnjLDq5o8MIQhzQh1tLnaLi5nHRuqd12e/qBrGi7M&#13;&#10;fJ47fSecfhP0nbH4PRmm9Y4HVFP/AIbdbt1LJv1cbdQhLVlh493qjDnhzwjGHP18Lj8vTsrBq2X4&#13;&#10;3dfR9y0LtNo/aC33tPq4vWJ3THu+sbYdqYboFoKyv6MsFZR6rELLQWWhklVklZVC0ELwtDr4OHg4&#13;&#10;eYSzQ6gdc1Vq/TGiMRWzurc3j8DiqHRmur+twb03BGO7JL3U80YQjwSywjGPegyMXEyc274GJEzL&#13;&#10;Cz9SwNJxv7vUaopp+/8Am/8ACH50bXezby+V5VhNk9nUwWPjw0amrMpRhG5nh46VOPDLTh18829N&#13;&#10;GEeHgki+haT2KtWvP1XfPSOXv6/zm+Jdpf6r5ORtxOzkd2n/ALTz90env2z+DwdkMjkMte3WTyt9&#13;&#10;eZPI3taNxeX+QuZqlSpNHrmmnmjGMY+WMXd27du1R4dqNkQ+P3797JuzfyJmap5zO+XFvBmAAAAA&#13;&#10;AAAAAAAAAAAAAAAAAAAAAAAAAAAAAAAAAAAAAAAAAAAAAAAAAAAMlMGQAAAAAAAEiFkI+9jqkEMC&#13;&#10;VgAAAAAAAAAH02/hCH1IQsqj1SLJQkEgJDbs3w+inX+erNPR70XvSt90vS7lTkyImJjbC4kBKEwk&#13;&#10;WgQlIhO9uy703RlRzncrMxG+XE3OWll6Ft0/pHrTa9amPXfiN1DhKlWpVm36k+/M9oiIjZDGqqmq&#13;&#10;dtTGlAAAAAAAAAAAAAAAAAAAAAAAAAAADt+O95UHlV7Ss832qoASLQlCywSulSUiAAATDp2Y9/1f&#13;&#10;uvWj2VnGLAAAAAAAAAADYuN94Wn6Bj1e0q+9MIAZJVZSugAAfRbXVe0n36FTcUrt0XI2VPexk3sa&#13;&#10;rvWpdqss5Qr9C49r1f8AwsC7jV076eTo8XVrN7gvbpc+xZbRdVaASsmFoZJSSV0IhZC7jMnl8dh6&#13;&#10;HKMhdU6EvycnhTerK9LVm5eq7tt4ZGTYxaO/fnY1BntoWQv9+3xO/jbX8t8rN/tbexp9ujiu75cx&#13;&#10;ma3evcGNuj5td91Hem6U0zYtFMzM7ZQAAAAACvfVl7UeyhCwAAAAAAAAAAAAAAAAAADksN8L4r6y&#13;&#10;pfjVr9hE8m/WA80phMLJWWRKJhdCoAACULQypRLFc+97j9DMmOaHmdsHqAAAAAAAAAA5nTvw9hvr&#13;&#10;Kn+JW57CJ5PSzAebLKpKVkAAC0vWKyywCHZcNqnJ4fdpSz8rspf6ncTdXqzeCwcnAsZHFyl0eldp&#13;&#10;M/TfKnio6T9J/kNsYfUeMzMu7b1eKufCs6/NP/6tBkYd/Gnj5PpWma3p+q07MeeLpPNz8vWxW3Zg&#13;&#10;SCYIlaGWCknqvBEc1loLphq7XO1/SWh4VbWrcey+ck7nC46pwxhH6Sfqk/F5GywtIy87ijdT1c/q&#13;&#10;/aXTtJ8uqdtfSPr0/P7njPXG1bVuup6lG/vOQ4fe7VhMfNu0vv8Afn+39zscLSsTBjbb31dXzDVu&#13;&#10;0Oo6tPdvTsp6Ry/drVsmiAAAAAAY3gyQAAAAAAAAAAAAAAAAAAAG5dinw/lfqf8AnlYmZ9mpXyem&#13;&#10;pepq55qLECV0AJh1kjK80pAXhCUiYEolqTbZ8T7f68p/gnZGH9t7lrfN5PbR7AAAAAAAAAAPQmwC&#13;&#10;H/ENSR/+CpfimYOd7MKVvT8Gsl5SshVaCF4StCVoJlErqqMlKrVoVadahVqUa1GfjKNajUjLNLHx&#13;&#10;wjDqirVTTXT3K+T1s3r2Pdi/YmYqj1huTS216/suKs9SUp8la9xLkaHBCtL60OqfveKPpc5ndn7d&#13;&#10;zzMLdPT0fV+zv9T8nH2Yuvx3qf8AtHP3x6/Kfxb/AMTmMZnLWW9xN7Qvrabo79GbqjwdU0vXLHyR&#13;&#10;53J38e9jV+HfjZL7Rp+pYOq4393p9UVU/d/N34OXgx5ZvqsR0WWgstDJKrJKyqFoIXjkw3N3bWNv&#13;&#10;Xvb24t7S0taMbi5u7qtCSSSWEOGM000eaEILU01V1dyjmrcuW7VHi3Z2RDxLtc7NTTWnI3WF2Y21&#13;&#10;HVuZk4aNTUN5wwsqc3mdU1bv9W7L1RhNM7XSexmTkedqXDT09f2fJ+0n9U8DB24ugx36+v8Axj9f&#13;&#10;lH3y/N3Weu9XbQcvPnNY56/zuQm6FKe6qcElOX5tOnDoyS+SWEIPo2Hg4mn2vBw6YiHw3VNY1LWs&#13;&#10;n+71Oqaqvy/COUe51FltaAwMVsQAAAAAAAAAAAAAAAAAAAAAAAAAAAAAAAAAAAAAAAAAAAAAAAAA&#13;&#10;AAAAAAGSmDIAAAAAAACRCyEMdUghgSsAAAAAAAAAA+mh4QPpQrK6qEiyUJBIAAmELyzzSdynZE81&#13;&#10;qaqqZ20vtp3Ms3d9F5zRMcmRRepndU+pR7CFoWFhCXwXGQo0ejJ22o9Kbczvl4V36ad0c3B17qtc&#13;&#10;e6T/AHHrTTFPJiV11V83zrKAAAAAAAAAAAAAAAAAAAAAAAAAAAAAO3473lQeVXtKzzfaqgBItCUL&#13;&#10;LAulSUiAAATDp2Y9/wBX7r1o9lZxiwAAAAAAAAAA2NjveFn+ryser2lZfcmEAMqspWQAAACBytlk&#13;&#10;7qz6Ms/GUfyNR4XLFFzfPNm4uo5GLPdjfDt1llLa86Ms3F1vyNRr7li5b3zydNiahj5W6jn0ci8W&#13;&#10;cslaGQklSvcULWjPcXNalb0afulWtPwQgRTVXPdpUqrot09+vk1fndo8su/bYGnvzf8AaFxJ+GVs&#13;&#10;7GnTPFfaDM12I8vD+LVN3eXV9Xnuby4q3Nep8rWnbWiiminu0cnOXLty9X4l2dsvmWeYAAAAAACv&#13;&#10;fVl7UeyhCwAAAAAAAAAAAAAAAAAADksN8L4r6ypfjVr9hE8m/WA8whMLrLJJJZFVAAAFkLwyJVli&#13;&#10;ufe9x+hmTHNDzO2D1AAAAAAAAAAc3pr4fw/1hIpc9hE8npRgvNllUnmlZAAAtKKyywCEiyZZppJp&#13;&#10;Z5Zt2eSbfkmlRMRMbJTTVVRV36ObveF1zeWW5Qykk1/bfl5fdIf7mqydLt3OOxul2mldscnH8nUu&#13;&#10;Knr6/u2vj8nYZShx9hc07in4W71w9aHeaK7Zu2au5d5voWHnYmfa8bEmJh97zZa0EStHJklUk9XV&#13;&#10;9Va201ouz5Xn8lStZp5fa1lT6VWp6kn/ADBlYmFk5lfcx4YGoarg6Xa8TMq2fd6z7nkDXe3vUmpO&#13;&#10;OsNPcbprDzdDfoVfbFSHnT+B6Jf2xdfg6Fj43mZG+r5Pmur9sM7O8nC4afnPv9Pd8WhYx4Yt85Dn&#13;&#10;vlAgAAAAAABjeDJAAAAAAAAAAAAAAAAAAAAbm2KfD+V+qP55WHmfZq18npqHU1kvNJAldABDrJGa&#13;&#10;DzSkBeEJSJgiUS1Jts+J9v8AXdP8E7Jw/tlrfN5PbR7AAAAAAAAAAPQ/Y/w9u6mj3+S0f4zsDO5Q&#13;&#10;pW9OStbLylZVC0BaFl0pgiUSuhQAQlyeLy2Swt1Le4q9r2N1L0eNoTdcPFNDqmh5I8zwv49jKo8L&#13;&#10;IjbDZ6bquo6Pkf3Wm1TTV/Occp97f+ldsFld8XZampSY+47iTJW0sY0pvWl65O944dfU5PP7O3bf&#13;&#10;m4W+Onq+0dnf6m4WXMY2ux3Kusez+sfOPwbqoVqNzRpXFvVpV6FanCrRr0akJpZpfHCLm5pqoq7t&#13;&#10;XN9Ut3Ld23F21O2JZoJesMkFZJWVQ83bWuyh2ebLo3OLoV/6Xaso9r/o/hrmG7Sm8Vetzy0/R0p/&#13;&#10;N53R6T2Y1DVPNq4aOs/SPX8nD9o+3+i9ntuPRx3eken4z6fOfufmLtR267Q9rVxNDUeW5NhJKvGW&#13;&#10;mmMTw07WTxRjLw8M83lnjGMOGPBwPpml6Fp+k0/6eOLrPN8E7Qdr9b7SV7M6rZR/1jdH7+9pxuHL&#13;&#10;gAAMDFbEAAAAAAAAAAAAAAAAAAAAAAAAAAAAAAAAAAAAAAAAAAAAAAAAAAAAAAABkpgyAAAAAAAA&#13;&#10;lCFkIY6vcpghgSsAAAAAAAAAA+mh4QPqRKsrIQlCYShYEgACYQlaBKUSzU6k0ncqTTEr0Xa6H206&#13;&#10;0s/mzPKaZjezLd2ivdCte7o2/dzdL5hFM1clqrtNHNwdxf1q/R9zp/MetNEUsSu9XXu9HwrvIAAA&#13;&#10;AAAAAAAAAAAAAAAAAAAAAAAAAAAB2/He8qDyq9pWeb7VUAJFoShZYJZEvMAAAEw6dmPf9X7r1o9l&#13;&#10;ZxiwAAAAAAAAAA2Pj/eNn+rSsefaVfalADJKrKV0AAACUSiV1VV1lonZO2HOWWbr0Ohcb1xS/wDF&#13;&#10;Bi3cSivfRzbnE1i7a4MjfHzdqtru3u5N+hUln/yYFVuu3Oyt0mPk2cinv2ZdQzmvMbjIT0LDdyV5&#13;&#10;9HP2uX7zLs4Ny7xV7oa7M1nHx+CzvlqDLZzJ5utxuQuZqm77lQ8CX7rbWrFuzGy25fJy8jLq716X&#13;&#10;EPZjAAAAAAAAAK99WXtR7KELAAAAAAAAAAAAAAAAAAAOSw3wvivrKl+NWv2ETyb9YDzBMLrLJJJZ&#13;&#10;FVAAAEoXhlSrLFc+97j9DMmOaHmdsHqAAAAAAAAAA53TPxgw/wCvyKXPYRPJ6SYLzZJVJSugAAWl&#13;&#10;FZZYBCRYAB9Vnd3VjXkubOvVt68nc1KUzzu27d2nuXOT3xsvJwrvj4szEtnYXXtOfct81T4qf8+o&#13;&#10;SdH70v8Az9jSZOl1Rx476BpPbOzd8nVN09fT39P5yd4vc3iMZjp8vf5OytcZTk3+XVrmG5+3vtXT&#13;&#10;YvXLng0RO12leZiWsf8Au7lUd3r6PMWueyKqTcdjtC2/Fy9xNqDIUOf/ALunH+M3910mD2dj7TO+&#13;&#10;DgtW7azPk6R8Z+kfr8Hl7IZG/wArd1r/ACd5c397cTdvuryvGeab7Yuot27dqjw7UbIcDevXsi54&#13;&#10;1+ZmZfGu8gAAAAAAAAGN4MkAAAAAAAAAAAAAAAAAAABubYp8P5X6o/nlYeZ9mrXyemZeprJeayYE&#13;&#10;rIAIdZIzPNKQF4QlImHWiUTyak22fE+h9d0/wTsnD+29y1v2nk9tHsAAAAAAAAAA9Fdj9751T+gt&#13;&#10;/wCM7AzuUKVvTMrWy8pWVQtA9Vo5LLpTBEoldCgAhK4utKt6Il2nTur87pervYu74LaaffrY656V&#13;&#10;Kb7vej5YcEeZr8zTcTOjzo39fV0Wg9rNZ7O1/wCiq20f9Z3x+3uejdK7TcDqKNK0uZvYfK1OhLZ3&#13;&#10;dXoTx4eqSfvx6uaPBFx2fouVh8dO+l947N9vdG17Zj18FzpPr+E+vyn7mPaPth0DspseVauzVOje&#13;&#10;VaXG2OBseCpdVuvuKfD1c0elNuy8PfeGn6Rn6rX3MSN3X0brXu02jdnrPialVv8ASI3zPu+s7vvf&#13;&#10;mftb7LTX+0OF1iNPT1ND6Vq8NKa0xl1HlNaX6WvzR4I8/Rk3YcEeCO8+k6T2UwNP87I4q/l7ofBe&#13;&#10;0n9R9Y1rbjYXl2/u5z+M/SPfteU3UvnaEgAAADAxWxAAAAAAAAAAAAAAAAAAAAAAAAAAAAAAAAAA&#13;&#10;AAAAAAAAAAAAAAAAAAAAAAZKYMgAAAAAAAJESshDHVITDAlIAAAAAAAAAD6aHhA+lCqyELIWhKEg&#13;&#10;kAATCErQJSiSeeSlLv1J9yVG+eSNkzOyHB3WW8C26P0r0pt/9ntRa2b6nw07yf5Xp+etNEei1Vvb&#13;&#10;vh98k8s/Skm3nnMTHN5TExulZCAAAAAAAAAAAAAAAAAAAAAAAAAAAAAAAHb8d7yoPKr2lZ5vtVQA&#13;&#10;kWhKFlgldKkpEAAAmHTsx7/q/detHJZxiwAAAAAAAAAA2Pj/AHjZ/q0rHq9pV9qUAMsqs9ErIAAA&#13;&#10;EonkieS6FV0wtDgs3qXE4Clv39x26b3K0o89SZ7WrNy9PA97Vi5enZQ0lnNoOaytTctJ/Yyy/IUO&#13;&#10;6m9eZs7WHaojj3y2trCtW6eLfJjtT0a27Sv5eT1Py3gxVuY8xvoYORp1dPFY3w7VLNLNLvSzb0sz&#13;&#10;Ga2YmJ2SkQAAAAAAAAAr31Ze1HsoQsAAAAAAAAAAAAAAAAAAA5LDfC+K+sqX41a/YRPJv1gPNKYT&#13;&#10;CyVkkolkVVAAASheGZKssNz73uP0MyY5oeZ2weoAAAAAAAAADndM/GDD/r8ilz2ETyekmC82WVSU&#13;&#10;rIAAFpRWWWAQkWAATBEolojaFt+0to/j8dh+L1Nn6fa+ItK3aac30lT/ACl/c2uHpGRk8d3dS3GD&#13;&#10;omTl+Zc3UvIeS2ya5zGW9ksrkZLu33+hhuK3aEkPMl73p6/Hwuio0vDt2+5bjf19XR3NFwqsb+2j&#13;&#10;a2Rp3W2H1BCSjJU5FkPzC5m54+pHwmvv4l2xvnk5TO0nKwuKd9PV3BitWAAAAAAAAAAxvBkgAAAA&#13;&#10;AAAAAAAAAAAAAAANzbFPh/K/VH88rDzPs1a+T01BrHmlMCVkAJl60SMqiUgLwhKRMESiWpNtnxPt&#13;&#10;/run+Cdk4f23uWt83k9tHsAAAAAAAAAA9Fdj9751T+gt/wCM7AzuUKVvTMvW1svKVkKrQQvCVoSt&#13;&#10;BKJXVUAShKwvCYLIlx2azuG03i7vNagylhhcRY0+NvMjk7uWnTkh5Zplrdq5eueFZjbK1qzdv3PC&#13;&#10;sxMy/ODbT2eMksLvT+xiz3489CrrjM2fN6behN+KpD7nfdppnZOZ87U/hH1n9Pi7vSexkzPj6t8I&#13;&#10;+s/p8XkXTnZC6spX9Wtre6vNXUrytxtzkrqtw3Uv3o93DyR/bwQb7I0LFmjZh8P5NrrXZHG1Cf7j&#13;&#10;Enu1/GJ/n8h6g07qnA6rsoX2CyNG9pfLU5eaeSPinkjzyucv417Gr7l6HzHP03N0274OZTsn+cnY&#13;&#10;HiwQAAAAGBitiAAAAAAAAAAAAAAAAAAAAAAAAAAAAAAAAAAAAAAAAAAAAAAAAAAAAAAAAyUwZAAA&#13;&#10;AAAAAShCyJRLHV7lMJhgSkAAAAAAAAAB9NDwgfShWV1UJEwlCwJAAEwhK0cxx1xkadLo0u2zrxTt&#13;&#10;5r025nm4GvXq15t6rPvPSmIjk9opindDAskBaWeaTpSzbpMRPNExE7pchSu5ZujU6LymifR5VW5j&#13;&#10;2X2KPMAAAAAAAAAAAAAAAAAAAAAAAAAAAAAB2/He8qDyq9pWeb7VUAJFo5pQssC6VJSIAABMOnZj&#13;&#10;3/V+69aOSzjFgAAAAAAAAABsfHe8LP8AV5WPV7Sr7UoAZZVZSsgAAAEDDd3tpj7ee6vbilbW8nyt&#13;&#10;acpoqrq7tHNFNFVdXdo5tQ6i2mVqu/a6fk4in/2hXk6X3ZWzs4MRxXm1sYERxX2qK1atcVZ69xVq&#13;&#10;V61T3SrVn4YxbCIimNkNlERTGyliSkBydhl73HTdpn36P5vU7lSu1Rc5vC9i2ciOPm75jc5ZZHob&#13;&#10;3EXP5vVYVyzXb3+jSZGFescXOHMvFiAAAAAAAAK99WXtR7KELAAAAAAAAAAAAAAAAAAAOSw3wviv&#13;&#10;rKl+NWv2ETyb9YDzBK6yyxKJXVVAAAWQvH3MkoiWK5973H6GZaOarzO2D1AAAAAAAAAAc7pn4wYf&#13;&#10;9fkUuewieT0kwXmySqSldAAAvKlWWSCCEiwDoetdpGk9BW3GZ3Ie3J5N+1xFn068/wB3vQ8s3BBl&#13;&#10;4uFkZdWy1G5mYmDk5tWyzG7q8S7QtuWrNawr2FpUm09p+p0PY2wrdOpL9LU8L0c0vpdNh6Vj409+&#13;&#10;rfU63B0bGxJ79e+ppBtW6RFKkohHgiIbJ07tIyWM3LbLcZlbL8rvdtl+3wvtYF/T7dzitbpaHO0H&#13;&#10;HyPMxt0/Ju/E5rGZu35TjLuncyfKSeFL60veae7ZuWau7cclk4mRiV+HkRscq82MAAAAAAAAxvBk&#13;&#10;gAAAAAAAAAAAAAAAAAAANy7FPh/K/VH88rEzPYVr5PTUrVy81kwJWQAQ6yeQzPNKQF4QlImHWSie&#13;&#10;TUm2z4n2/wBd0/wTsjD+29y1vm8nto9gAAAAAAAAAHorsfvfOqf0Fv8AxnYGdyhSt6Zh3mtl5Ssh&#13;&#10;VaCF4WXhKYIlEroUAEJW4e/EWiXj7bP2ZGz/AGbcrwulZqOvNYUeGjNbY+59qUJ/pa0O6jD5snDH&#13;&#10;mjCMZXS6b2czM3zL/DT83T6V2XzdQ83I4aPnP4Q/Kjabti2g7Xcp7I61z1e9o0qkamPwtr2u1ofo&#13;&#10;6XVw97ejwzR78XeYOm4enUdzGj3+r6Pp+lYOl2+5iRv6+rV0WwhsoUWWcjistk8Je0sjiL65x97R&#13;&#10;9zuLapwR9Hlh5I80XndtW71Hh3d8PDJxcfMs+BlRE0vT+iNvlrc8TjtaUpbO49zkzlpT7XN+kk8H&#13;&#10;0w5ufqg5zM0SqnzMTl0fO9Y7FXLfn6RvjpPP3T/Pe9G211bXtvRu7O4oXdrcScbQubarCaWaHjhN&#13;&#10;DraGqmqiru183A3LdyzX4V2NkwzoUAAAYGK2IAAAAAAAAAAAAAAAAAAAAAAAAAAAAAAAAAAAAAAA&#13;&#10;AAAAAAAAAAAAAAAADJTBkAAAAAAABKJRMrCJY6pBDAlYAAAAAAAAAB9Vv4Qh9CELoQlCUoWBIAD5&#13;&#10;q91St+67v5i0UzKaaZq5OFuLyrX8yn8x6xTEPamiKXxTLQsotAqkAAAZqVepS7nuUTTEqzTFXNyN&#13;&#10;K4p1fNneU0zDxqomnezqqgAAAAAAAAAAAAAAAAAAAAAAAAAAAO3473lQeVXtKzzfaqgBItCULLAu&#13;&#10;lRIgAAEw6dmPf9X7r1o5LOMWAAAAAAAAAAGx8d7ws/1aVj1e0q+1KAGVWUrIAAEA17n9oOPx2/b4&#13;&#10;vcyV5+V+Sl/3Mu1h1177m6GdZwa7nFc3Q01lcxkczX5RkbmpXn+T+bK2Vu3Rbju0NnbtUWo7tDiH&#13;&#10;s9oQAACEphRZd2fG6murXdpXm9d0P/HBjXMamrfRza3I063d4rW6XerO+tb+nxtrVlqfxgwa6KqJ&#13;&#10;2VNLds3bFXduPrVeQAAAAACvfVl7UeyhCwAAAAAAAAAAAAAAAAAADksN8L4r6ypfjVr9hE8m/WA8&#13;&#10;wTC6yySUSyKqgAALIXhklFZYrn3vcfoZlo5oeZ2weoAAAAAAAAADndM/GDD/AK/Ipc9hE8npJgvN&#13;&#10;lUlKyAABaUVllgEOLzObxGnrCtlM3kbXGWFD3S5u6vBD0eWPkXt2rl6vw7W+XtatXL1fh2o2y8h7&#13;&#10;QOyTvLzj8ZoKhPj7b3OfP3tLts36OTwfTHn9DpMPQ6afMy/g6bC0GmnzM3n0eWbu7u7+5rXl9c3F&#13;&#10;5d3E/GXF1dVozzzR8c00W+imminu0cnR0UU0U9yjk+SYh6QolZEUqSgQiKSGeyv7zG3Ml3YXNa0u&#13;&#10;Kfc1aM/AV0UXKe5XyRds2r9vwr0bYbn05tQo1uLtNRU+T1fByVCTox9eXvf89TUZGm1RxWHKZ/Z6&#13;&#10;unzcHfHRtujWo3NKnXt6tOvQqy79KtRn4ZYtXMTTPdqczXRVbq7lfNlQqAAAAAAxvBkgAAAAAAAA&#13;&#10;AAAAAAAAAAANzbFPh/K/VH88rDzPs1a+T01DqayXmkgSugBMOskZYdSiUoBeEJSJgiUS1Jts+J9D&#13;&#10;68p/gnZOH9t7lrfN5PbR7AAAAAAAAAAPRXY/e+dU/oLf+M7AzuUKVvTMrWy8pWQqtBD0hZeBMCUS&#13;&#10;uqoA09tW27bOdjtlGtqzMyzZarS42w0zi+Cpd1fLucPRl86eMsvlbHT9JzdSr2Y8buvo2um6Pn6p&#13;&#10;XsxY3dfR+Ue2fss9o21fleIsa02jNGVuGl7A4e5jxlaTxXFbmjP3+jDdk8cI8HC+g6Z2dwtP8yvi&#13;&#10;r6z9IfSdK7NYOm+bc4q+s/SHldvXSAKxTCYUWWAAdu0lr7U2irjfw177Umn37jFXXSoz/d70fLDg&#13;&#10;jzMbKwcfMp83n1anU9F0/VqO7lxv6+r15ofbDpnV/E2VxP7B5yfoex17V6M8fo6nVN6OaZyuZpWR&#13;&#10;iccb6XzDV+y2oaX5tvio6x9Y/kNtNY5gABgYrYgAAAAAAAAAAAAAAAAAAAAAAAAAAAAAAAAAAAAA&#13;&#10;AAAAAAAAAAAAAAAAAAMlMGQAAAAAAAEiFkIljqkEMCVgAAAAAAAAAH00PCB9KJVldVCRaEoSCVKl&#13;&#10;WnSl3qk26mImeRETO6HD3GRnn6NHtcvz3pFERzetNuPVxq70QJVTCFFoFUgAAACEwmH00ryeT3Tp&#13;&#10;yqzRE8lKrcVb4cnTqSVelJM8ZiY3S8JpmndK6EAAAAAAAAAAAAAAAAAAAAAAAAAAO3473lQeVXtK&#13;&#10;zzfaqgBItCULLBK6VEiAAATDp2Y9/wBX7r1o5LOMWAAAAAAAAAAGx8d7xs/1eVj1e0q+1KAGWVWU&#13;&#10;rIAHW85qnE4GXdua3HXfgWVv3T2tY9y9PDye9nGu354eTSue1fls7vUp6nJLH8yt/wCb5zaWsa3Z&#13;&#10;3+rb2MW1Z3+rqj2ZMqpVUWhMKiQAEJhMKLLgMtCvWtqktahVnpVJfDkRNMVRsqUroouU92vk7rjd&#13;&#10;VST7tHJS8XN+c0+phXMWY322oyNMmOLHdwknkqSS1Kc8tSSfw5GJMTE7JamqmaZ7tXNYQAAAAr31&#13;&#10;Ze1HsoQsAAAAAAAAAAAAAAAAAAA5LDfC+K+sqX41a/YRPJv1gPMITC6yyxKJXVVAAAShaGWURLFc&#13;&#10;+97j9DMtHNDzO2D1AAAAAAAAAAc7pn4wYf8AX5FLnsInk9JMF5ssqkpWQAAG9LJLvzzbkksvSnn6&#13;&#10;kxvRPSHnrX/ZDaf09x+O0pLR1Jl5ehNeb/tanH1vlPu/3m4xNHvXuO/uj5t3g6JfveZk7o+bxnqj&#13;&#10;V+otY3/shqLJ18hW+QpTc1OnDxSSdUrp8fGsY1Hcsw6zGxcfFo7liNjrL3ZISKxUWhjWWVilSQQi&#13;&#10;PUmEwxrLAOw4LVGY07V38fc9omm7bZV+lTm+x4Xsa1fjZXzYWZp+LnU7L8b+vq3vpvX+Hz25b1Zv&#13;&#10;Y3JTf1S5n5pvUm77S5GDdscUb4cdn6LlYXmU76f5zd6YTTAAAAAMbwZIAAAAAAAAAAAAAAAAAAAD&#13;&#10;c2xT4fyv1R/PKw8z2Fa+T0zL1NZLzWIEroATL1onkMqiUgLwhKRMqJRLUm2z4n0Pryn+Cdk4f23u&#13;&#10;Wt83k9tHsAAAAAAAAAA9E9j9H21qiH/w9D+M7AzuUKVvTUsGtl5SshVaCPVeFl0ph1kolwGqdW6a&#13;&#10;0Th7nP6szePwOItfdb3I192EY/Nlh1zTR70sOGMXpYx7+Vd8HHiZl6Y+Nfy7vg40TMvzT2zdnRls&#13;&#10;ryvA7ILWrhMfz0KuscpQhG4nh46NKPNTh5ZuGbn6pYwdvpnZS3b87Ut89P1d9pXY+3b87VN89PT3&#13;&#10;/wA+L89sjkchlr66yWVvrzJ5G9rcovL/ACFzNUqVJvnTTzc8Yuzt0UW6O5b3Q7i3botUeHaiIh8S&#13;&#10;z0QpKQER6kwmGNZYABhivAhKG6dD7a9RaY4mxy8amoMLJ0OLuavbqcPMqd/0TeLvNPm6PYyeOzuq&#13;&#10;cpq/ZLA1Hzsbhr+U/jH6fN650trTTusrTlWCyFOvPJJvXNjV6NWn68n+fU5bJw8jEr7t6HzHUtJz&#13;&#10;9KueHmR7/SXaWM1rAxWxAAAAAAAAAAAAAAAAAAAAAAAAAAAAAAAAAAAAAAAAAAAAAAAAAAAAAAAA&#13;&#10;ZKYMgAAAAAAAJELIQx1SEwwJSAAAAAAAAAA+q38IH0oVShHqshYQlxtxkZJOjR6c3z3pFHV6U25n&#13;&#10;m4epUnqzb1SbeekREcntEREbIUEgAKzJhCi0CqQAAABCUqJWTLNNJ0peiTETukmImNkuRo3vg1v7&#13;&#10;7yqt/wDV4VWvWl97yeKQAAAAAAAAAAAAAAAAAAAAAAAAdvx3vKg8qvaVnm+1VACRaEoWWCV0qSkQ&#13;&#10;AACYdOzHv+r9160clnGLAAAAAAAAAADY+O942f6vKx6vaVfalADLKrKXx5DJWOLocpv7mlbUvPTR&#13;&#10;bruT3aF6Lddyru0NQZ/aJeXm/bYaWextvzqf3Sb/AGtnZwqaeK7zbSxgU08V7m1tNNNPNNPPNvzz&#13;&#10;93OzojZuhsIiIjZCpIhQVSqotCYVEgAISmFFlwAAH22OVvcZP7Wq9Dw6E/cxeVdqi57TyvY1nJp2&#13;&#10;XObYGM1FZZDdpT+1bn8lU77CuWK6N8cmiydPvWOKnfDn3gwAAAFe+rL2o9lCFgAAAAAAAAAAAAAA&#13;&#10;AAAAHJYb4XxX1lS/GrX7CJ5N+sB5pITCyyySSWRVQAABZC8MgrLFc+97j9DMtHNDzO2D1AAAAAAA&#13;&#10;AAAc7pn4wYf9fkUuewieT0kwXmySqSldAA1rrnarpPQdOelkLvluX3O04THzb1X7/wAyHp/ezcTT&#13;&#10;8jLnbRy6s7D07JzJ22+XV4q15te1ZruarbXFx7FYOaboYTH1OCWP6Sbrn/h5HUYmm4+JxRvnq6zD&#13;&#10;0vGw+KN9XVqxsGyY4rQtCBIiRSKsLQossrFKkghEepMJhjWWAAY4rLw2HpvaNlsLxdtf72Vx0vgV&#13;&#10;p+2SerN/r+5rsjAtXeKjdLR5+hY2X5lndV8m+MJqLE6gocdjLqWrNLL262n5qknrStLesXbE7Ljj&#13;&#10;cvBycGvuZEfo5t5MMAABjeDJAAAAAAAAAAAAAAAAAAAAbm2KfD+V+qP55WHmewrXyemZeprJeaxA&#13;&#10;ldACYdZIyvNKQF45ISkTAlEtSbbPifb/AF3T/BOyMP7Zajm8nto9gAAAAAAAAAHojsf/AH3qf9Wo&#13;&#10;fxnYGdyhSt6bla2XlKyqFoC0IqVKdGnPVqzyUqVKTjKlWpNwQhDxrxG3dCdkzOyHiLbJ2a+jtGcr&#13;&#10;wmzmna651JJw0pspxseQUZvXhz1o+STgl851Gm9mMnK83N4afn+383Ot0vsnl5fnZ3DT8/2/m5+X&#13;&#10;mvdpOttpuYmzmtc/e5q85+S0qs27Soyx8GlTh0ZIdXVDn77u8PBxcC34WLGyH0HCwMTT7Xg4kbId&#13;&#10;HZbMY4rQtCCUoUlICsyYTCiywBEGGK8CEoAfXY399i7ujf468ubG9t5t6hdWlWMs0Ptgpct0Xae5&#13;&#10;c3w87tmzkW/BvxExPV6Y0P2QfuOO1zR8yXP2ND/Epw/jL/dc5maH/wCzD+DgNY7Ef+/R/hP0n9fi&#13;&#10;9QuRcQAAAAAAAAAAAAAAAAAAAAAAAAAAAAAAAAAAAAAAAAAAAAAAAAAAAAAAAAyUwZAAAAAAAASI&#13;&#10;ShClUhMMCUgAAAAAAAAAPpoeED6kKrKo9XzV7ulQ6Pdz/MWimZelNFUuFr3Vav3fc/MekUxHJ700&#13;&#10;xTyfMlcAAABCYQxrQKpAAAAEJTCiVoQkAZqVepR7hWqmKuatVEVc3J0bqnV8yd41UTDwqt1U731K&#13;&#10;PMAAAAAAAAAAAAAAAAAAAAAAB2/He8qDyq9pWeb7VUAJFoShZYF0qSkQAACY5unZj3/V+69aPZWc&#13;&#10;YsAAAAAAAAAANj473hZ/q8rwn2lX2kIVnnkpyzVKk25Tk7uedOyZ3QmImZ2Q15ndoVra79thpJLy&#13;&#10;4/PKnucP9zKtYdVXFd5M+zhVVcV1qLIZG9ydflN/c1bmt9K2VFFFuO7Q2lu3Rbju0PgXegAiUoVR&#13;&#10;KorLGutCAAAQlKiy4AADH3kLRCos7JjNS3lju0rj23bef3UGPcx6a98c2uydOs3uKjdLv9jkrPI0&#13;&#10;9+1q73z6XhQYVduu3Oypor+Nex6tlx96jwAV76svaj2UIWAAAAAAAAAAAAAAAAAAAclhvhfFfWVL&#13;&#10;8atfsInk36wHmCV1lkhLIqoAAAlC8MqVZYrn3vcfoZkxzQ8ztg9QAAAAAAAAAHN6a+MGH+sJFLns&#13;&#10;Ink9KMF5skqkpcLqHU2C0rYTZLP5O2xtrL3HHd1P6kvXM9LNi7kV9yzG2XrZsXsivw7MbZeP9fdk&#13;&#10;Pmczx+O0fTrYHGzdr9k6nvmf/wDt/i8ro8PRrVvjyd8/J0+Folq3x5W+fk821atSvVqVq1SerVqz&#13;&#10;8ZVq1Z+GMYt5EREbIb+IimO7CiUgMcVoWhAkJFJlYWhRKyIpUlAhEUwmGNZYAEscVloQolntrq5s&#13;&#10;q9O5tK9W2uKXudahU4IwVqpprju1clLlu3do8O7G2G49N7VeDctNS0/VyltS/HJ/o1d/Tf8AljuW&#13;&#10;z+zf/t0/4fo3Na3Vte0KdzZ3FG5t6vudahU3oRamqmqie7Vzcpct3LNfh3Y2SzoeYDG8GSAAAAAA&#13;&#10;AAAAAAAAAAAAAA3LsU+H8r9UfzysTM9hWvk9NQ6mrl5rECV0AJh1kjM80gC8ISkTKiUS1Jts+J9v&#13;&#10;9d0/wTsnD+29y1vm8nto9gAAAAAAAAAHojsf/fep/wBWofxnYGdyhSt6bla2XlKyqGiNrvZGbOdj&#13;&#10;9CrbZjI+zGp+L3rbSeFnhPX8kase5pS9Xdc/B3MIttp2i5upT3re6nrP83t3peh5+qT3rUbKes8v&#13;&#10;3flRtg7JTaPtfqV7LIXvsBpOaftOk8LWjLTjDh5uOn7qrHq6+jww5pYPoGm6JhadHeo31dZ+nR9H&#13;&#10;0vQMDTOOjfV1n6dHniLdQ3s8lUqgMcVoWhBKUKJAVmTCYUWWAAYpuvrXgVSgBEUJhjQu/Ul8tfAQ&#13;&#10;AAAAAAAAAAAAAAAAAAAAAAAAAAAAAAAAAAAAAAAAAAAAAAAAAAAAAAAGSmDIAAAAAAACUIlIjYpV&#13;&#10;IIYErAAAAAAAAAAPpoeEDLPVkpdKfoo2beSIiauTja97UqdGn2uR6RREc3rTREb5ces9IUQsCQAA&#13;&#10;AEJhDGtAqkAAAAQlKiUwhKQABH3j66N5Up912yR5TTE8nnVairfDk6VanV7iZ5zEw8KqZpneyoVA&#13;&#10;AAAAAAAAAAAAAAAAAAAAdvx3vKg8qvaVnm+1VACRaEoWWBdKkpEAAAmHTsx7/q/detHJZxiwAAAA&#13;&#10;AAAAAA2PjveFn+ryser2lZcFnNXYvC79Lf5ZffmdD+ZkWrFd3fHJkWcW5e3+jTua1LlM5P7arcXb&#13;&#10;eBZ0O4bG3Zt2vZ5trZx7dn2ebr72e6qVlEpACRCiVUwp6qLLQqAACEwmFFlwAAGNC0KiwC9KrVoV&#13;&#10;JatGpPSqSeHTRMRMbJeddNNcd2vk7ri9W9zRycv/ANXS/mlYtzF9bbT5Gmf8sf4O7Uq1KvTlq0ak&#13;&#10;lWnP4dNhzE0zslqKqKqKu7XzW76kvSj2UIWAAAAAAAAAAAAAAAAAAAclhvhfFfWVL8atfsInk36w&#13;&#10;HmlMJhZKyxKJXVVAAASheGWUVnmxXPve4/QzLRzQ8ztg9QAAAAAAAAAHN6a+H8P9YSKXPYRPJ6Pr&#13;&#10;V6FtRq3FzWpW9vQk42tXr1N2WWVhRE1TspUiJqnu083m/XnZEY3F8djdFUqeXvvc58xce4Sep8/8&#13;&#10;PpbjF0eu5x5O6G+w9Du3PMy90dPV5GzmoM1qW/qZPO5K5yd7U+VuJ+r1ZfBg6G1ZtWKO5ajZDpbN&#13;&#10;i1j0eHZjZDhnq9mNZYEgMcVoWhAkRIpMiFoUSsiKVJQIRFMJhjWWAAY4rLwhRIDHHrWhaHNYTUWX&#13;&#10;09X4/GXU1KWabt1tPz05/WleN7HtX42XGJmYGLnUdzIj9W+tM7SMRmuLtb/dxORm8CtP2uf1Zv8A&#13;&#10;X97S5Gn3bPFRvhxWoaDk4nmWd9PzbHYDRMbwZIAAAAAAAAAAAAAAAAAAADc2xP4fyv1R/PKw837N&#13;&#10;Wvk9NQ6msnm80kCV0AJh1okZYKJSAvCEpEwRKJak22fE+3+u6f4J2Th/be5a3t2vJ7aPYAAAAAAA&#13;&#10;AAB6I7H/AN96n/VqH8Z2BncoUrbq1rr/AEds5w8+e1nnrHB4+Xo0eUz8M9Sb5tOnDpTzeSWEWNjY&#13;&#10;mTm3PBxo2y9cXCys+74GJG2X5lbZOzY1VqvlWD2Z0bnRmAn4aNTOVZocurS+bGHNRh6vDN50Op3G&#13;&#10;m9l8fH83O4qunp+76DpXZHGxvO1Diq6en7vDlevWua1a5ua1W4uLirGtXr16kZpppo9cZox64upi&#13;&#10;Ipju08nYU000092nkwxWhaGKKy0oSoAxxWhaEEpQokBWKYTCiywADFN1rxyFUoARHnQtDGhZ+pL5&#13;&#10;a+AgAAAAAAAAAAAAAAAAAAAAAAAAAAAAAAAAAAAAAAAAAAAAAAAAAAAAAAAMlMGQAAAAAAAEiFkI&#13;&#10;Y6pBDAlYAAAAAAAAABPGVJJO1ypjZ6pjZ6uOmmmmm6fdPT8HrGyOSolUW9VEJBIAAACEwhjWgVSA&#13;&#10;AAAISmFFlkAAAIEKJWl3vB7oRMRMb3NW81eaTt0ryq2bdzFriiJ4X0KqAAAAAAAAAAAAAAAAAAAA&#13;&#10;O3473lQeVXtKzzfaqgBItCULLBK6VJSIAABMOm5f3/W+69afZWcasAAAAAAAAAAOPz2ez0lrTtLS&#13;&#10;XkljTpcXPcWvdx/2vexaszO2rmzsWjHqnbXza3bBtAAFEwtCqUgBIhQlVMKsffWhaEAAAhMLQoss&#13;&#10;AAgFELQqLAIFZQlVy2IuMrSuN3F8ZPPN3dHwY+s8rsWpp23WPk28euj/AFDa1CavNSpzXMlOnX+U&#13;&#10;kpT8zVVd3vcPJz9UUUzst8mVVAAAAAAAAAAAAAAAAAAADksN8L4r6ypfjVr9hE8m/WA8whMLrLLE&#13;&#10;oldVUAABZC8MkorLFc+97j9DMtHNDzO2D1AAAAAAAAAAfXY3tTG3ltf0aMlxVs63KKdCpW3ITfeR&#13;&#10;NMVR3ZTEUzOyrk0jtJ1nrvUV5Nb6lnqWOO4z2pirLo2//wCf9rfYWPh26O9j75+bsdLsafRb7+Jv&#13;&#10;n5tVtg2coEITCYUWWBIDHFaFoQJESKTIhaFErIilSUCERimEwxrLAAMcetb0XhCkpAUmTC0KrJlV&#13;&#10;Kkty7OcjrSeelQoUeW4GToT1MlPuyyfo5/8ALn+xp9Rpw6Y71XtOX1vG0vZ3691f3fWG9XPuVAAA&#13;&#10;AAAAAAAAAAAAAAAAAbm2KfD+V+qP55WHmfZq18npmXqayebzWIEroAIdZIzvNIAvCEpEwRKJak22&#13;&#10;fE+3+u6f4J2Th/be5a3zeT20ewAAAAAAAAADkJNoWtdAYPPVtBYbF5bPZOjJRp1MpcRhClLLvdKW&#13;&#10;n4c3S6ozQh63U9LONiZF6IzZmKWdp9rAu5Pd1GZil+eet9Uax1bn7vKa6ymWymf3+KuJstwwmk8y&#13;&#10;WTmhJL5sIQg7zEsY1iz3MSI7r61g2MOxYinB2d37nUGUzAERTCYY4rLTyVSoApFaFoVJShSUgKx/&#13;&#10;cmEwossAR6uYGKbrWjkKrIARFCYY0Lv1JfLXwEAAAAAAAAAAAAAAAAAAAAAAAAAAAAAAAAAAAAAA&#13;&#10;AAAAAAAAAAAAAAAAABkpgyAAAAAAAAkQsiUSx1SEwwJSAAAAAAAAAAApPTlnTEzCYmYfLPSmk85e&#13;&#10;J2vSKolgS9FEJBIAAACEoY1oFUgAAACEphRK0ISAACsj6KNrUq+ZIpVVEKVXKaXKUbenR7nuvnvO&#13;&#10;apl4VV1Vc2dVQAAAAAAAAAAAAAAAAAAAAB2/He8qDyq9pWeb7VUAJFoShZYRK6VZSIAABMOm5f3/&#13;&#10;AFvuvWn2VnGrAAAAAAAAAAADgr7A21z2yh7Wrf8AhZFvIqp3VcmXazLlvdXvh0+7sbmyn3Linu+e&#13;&#10;zKK6a420tnbu27sbaHyLvRVMLQolIAiUoVFUwp6qd9MJhVKQAEJTCiy4AADGhaFRYBMss0825JLN&#13;&#10;PPMbYiNsqVTEb5dsxulK1bdq5Cbk9P8AISd0xLmVTG621t/Pop4bO+XerW0trOlxNtRko02DVXVX&#13;&#10;O2pqrlyu7V3rj6FVAAAAAAAAAAAAAAAAAAAAHJYb4XxX1lS/GrX7CJ5N+sB5hCYXWWWJRK6qoAAC&#13;&#10;ULwyissVz73uP0My0c0PM7YPUAAAAAAAAAAB891aWt9QntryhSuaFT5KrItRXVRV3qOa9u5ctVd+&#13;&#10;3ulqnPbOJpd+5wNTe/8Al9xP+GZtcfUY9m+6DE1uJ4Mv4tWXFvXtK09vc0atvXp93SrScEW1pqpr&#13;&#10;jvU8m/orouU9+jk+daF4UWWBKAUjBaFoQJESKRiiFoUSsiKVJ5oEKxTCYUWWAAY4rei8IUSApFML&#13;&#10;Q5DF4fJZq45LjLSrdVfC3OqX1o95S7etWKe/deORk2MW34l+dkN36b2XWFjxd1nZ5MldfmknuUv+&#13;&#10;5o8nVblzgsboclna9dveXibo6+raskklKSWnTklp05JdySSSXghBqpmZnbLn5map71SyEAAAAAAA&#13;&#10;AAAAAAAAAAAAANzbFPh/K/VH88rDzPs1a+T01DqayXmlMCVkAJl60TyGVRKQF4QlImBKJak22fE+&#13;&#10;3+u6f4J2Rh/be5a3zeT20ewAAAAAAAAAADqmp9Fae1db8VmLGWevLLu0MhQ6NWT0Tf5R4YMvFzcj&#13;&#10;Eq22Z3Nhgapm6bX3sad3T0eW9Y7H9Q6b428x0s2dxMvT461pdtkh58n+cOH7HU4esY+TwXN1T6Dp&#13;&#10;naXCzvLv8NXy+LUbbOjRFKYY4rQmVUqgKRWhaFSUoUlICse+mEwossAAwx6+vhXgQlACI+NCYY0L&#13;&#10;v1JfLXwEAAAAAAAAAAAAAAAAAAAAAAAAAAAAAAAAAAAAAAAAAAAAAAAAAAAAAAABkpgyAAAAAAAA&#13;&#10;lCJSIUqkEMCVgAAAAAAAAAAAAGCpQlm7nozLROxemuY3S+OenPJ3S23a9qaomNzGLAAAAITCGNaN&#13;&#10;4qkAAAAQlMKJWhCQBlp0qlXuJVZqinmiqqKebkqNnTp9Kftkzxqrmd0Meq7M8n2KPMAAAAAAAAAA&#13;&#10;AAAAAAAAAAAAB2/He8qDyq9pWeb7VUAJFoShZYJXSpKRAAAJdNy/whX+69afZWcasAAAAAAAAAAA&#13;&#10;AKVKdOrJxdWTjJPPTEzE7YTFU0ztpdXvtO/KWM3/ANPUZVvJ9LjPs5v/ABvOqVqVShPNTrU+KqfM&#13;&#10;nZlNUVRtpbKiqmqO9SwLLgAIUJVTCqiYTCqUgAISmFFlgSAAxoWhUWc9jdP3uQ3ak3ta2/LVe+8L&#13;&#10;mRRb3erCv5tqzwxvl37H4iyxsvaKfbfy9TumBcvV3Paaa9k3b88fJybyeAAAAAAAAAAAAAAAAAAA&#13;&#10;AAADksN8L4r6ypfjVr9hE8m/WA80kJhZZZYlErqqgAALIXhklFZYrn3vcfoZlo5oeZ2weoAAAAAA&#13;&#10;AAAAAADiMtg8Zm6PFZC2lq7vuVfw5fvPazfu2J222Rj5d/Fq71mWm8/oHJ4zfuMfvZOy+j90l+63&#13;&#10;OPn2rvDc3S6bD1exf4L26Wvow4Iti3IJAY4rQtCBIT94pFSFoUWWQlSUCERTCYY1lgAGOK0rwhRL&#13;&#10;JRo1rirJQt6VSvWqzblOlRk4ZoomqKY71XJWquminv18m2dO7Lbi43LrUNTktHu/Y+3n6cfWm7zV&#13;&#10;ZGqU08GPzc7m9oKKPLwt89W6bDHWOLt5LTH2tG0t5Pk6Mn/PC0ly5cu1d+5zctev3sivxL07Zfao&#13;&#10;8gAAAAAAAAAAAAAAAAAAAAAG5tinw/lfqj+eVh5nsK18npmHU1kvNYgSugBMvWieQyw6lUpQC8ck&#13;&#10;JSJlRKJak22fE+3+u6f4J2Th/be5a3zeT20ewAAAAAAAAAAAADV+sdlGnNVcbd0afsNmJ+ly+yp9&#13;&#10;GaP0knVN6eaLaYerZOLwVb6W/wBM7RZ2neXVxU9J+jytqzQOo9H1Y+ydnxljvbtHKWnSpTfb4MfJ&#13;&#10;HgdViZ+NmR5U7+j6FpusYOpU+RO/p6ukRZ8NrPJVKoDHFaFoQlKHmkBWKYTCiywADFN1rwKpQAiZ&#13;&#10;C0MaFn6kvlr4CAAAAAAAAAAAAAAAAAAAAAAAAAAAAAAAAAAAAAAAAAAAAAAAAAAAAAAAAyUwZAAA&#13;&#10;AAAAASIWQhjqkEMCVgAAAAAAAAAAAAAEA+apbfMWirq9abk8pfHNLNL3Sz1iYnkgSAAhIxrQhVIA&#13;&#10;AAAhKVErJllmn6Msu8TMRzJmI3y5CjY+FW/uPKq56UvCq76UuQll3ejK8ubxmZnfKQAAAAAAAAAA&#13;&#10;AAAAAAAAAAAAAAdvx3vKg8qvaVnm+1VACRaEoWWCV0qSkQAACYdNy/whX+69afZWcasAAAAAAAAA&#13;&#10;AAAAAPmurO2vJOLuKXGL0V1UTtpelu7ctTtodNv9PXFv2y19s0v/ABM23k01bq2zs5tFfDc3S68y&#13;&#10;WcgEKJVFJY11oQAACEwmFFlwAAH12WMvMjPu21Lo+HWn7mDyuXaLftPO7kWrEba3fMbpyzsd2pW9&#13;&#10;t3H0ncwYFzIrr3U8mnv5129w07odiY7CAAAAAAAAAAAAAAAAAAAAAAAAclhvhfFfWVL8atfsInk3&#13;&#10;6wHmCYXWWSSSyKqAAALIXhklFZYrn3vcfoZlo5oeZ2weoAAAAAAAAAAAAAADqWe0biM7CerNT5Hf&#13;&#10;Tf1y2l6/Wh4TMx829Y3c4bHD1PJxOHnHRpXO6Uy+BmmmuaPHWngX1vzy/b4m6sZdm/up5upxNQxs&#13;&#10;uNlHPo6yymcpFaFoQJESKxVWhjWWRFKkoEIimEwxrLAAMcVl4d905s9zGb4u4upfYvHzfLXEnTm9&#13;&#10;WVrcnULNjhp3y1GbrWNi8FvfU3rgtMYfT1Lcx9t26aXtt5W6VSb7Wiv5N7Inbccjl5+Tm1bb07uj&#13;&#10;sDHYYAAAAAAAAAAAAAAAAAAAAAAADc2xT4fyv1R/PKxMz2Fa+T01DqauXmkgSugBMCRlh1KJSgF4&#13;&#10;QlImCJRLUm2z4n2/15T/AATsnD+29y1vm8nto9gAAAAAAAAAAAAAGOtRo3FKpQuKVOvQqycXVo1p&#13;&#10;N6WaHijBMTNM96nmtTVVRV36ObQusthuNyPHX2lKsmJve7mxtfhjRm9Xvyfvh6G/wtdu2vLy98fN&#13;&#10;1+mdrb9jytQ3x19f3eYs3gMxp28msM1YXFhcy9zLWl5poeOWbqmh6HUWMizk0eJYnbDusXMxs214&#13;&#10;2LMTDiHsyWOK0LQhKUPOUgKxTCYUWWAIgxR614FUoAfTaWN7krmjZY+1uL28rz7lC2taUZppo+iC&#13;&#10;lyui3R37m6Fbl21Yt+LenZD0donsf61XichrWvxFPu5cHY1elH9JUh1eiX9rmc3tBEeXhfFxOq9s&#13;&#10;aafJ0vn1n6R+r1a5R89AAAAAAAAAAAAAAAAAAAAAAAAAAAAAAAAAAAAAAAAAAAAAAAAAAAAAAAAZ&#13;&#10;KYMgAAAAAAAJESsiUSx1SCGBKwAAAAAAAAAAAAAAACs0ks/dJ27ExMxvh8dS2m8DpLRL1puRO6Xz&#13;&#10;JegJQlDEsISAAAAITCYfVSs55+lP0JVJubN0KVXYjdDkadOSl3ErymZnfLwmqaubIhAAAAAAAAAA&#13;&#10;AAAAAAAAAAAAAAAADt+O95UHlV7Ss832qoASLRzShZYJXSpO1IgAAEw6bl/f9b7r1p9lZxqwAAAA&#13;&#10;AAAAAAAAAAAA4u+xNpf9KeXi635em9bd6u3y5Mizk3bO6nk6Xf4i7sOlNLxtD8vTZ1F6i5G7m2tn&#13;&#10;JtXt0c3ErsiVUwr6qLQtCoAAITCYUWXAZqFvWuanFW9KerUm+YrVVTTG2pSuui3T3q+TueO0tJJu&#13;&#10;1cjNxk35tT6mFdy5ndbay/qEzw2XbadOSlJLTpyS05JfAkYczMztlrZmap21LoQAAAAAAAAAAAAA&#13;&#10;AAAAAAAAAAAA5LDfC+K+sqX41a/YRPJv1gPMITC6yySUSyKqgAAJQvDKlWWK5973H6GZMc0PM7YP&#13;&#10;UAAAAAAAAAAAAAAABWaWWeWaSeWWaSbupZkxOzfCYmYnbDXGf2dWF9v3GImkx11+b/JTf7Wxx9Ru&#13;&#10;W+G9vhusPWr1rgyd8fNprKYjI4e45PkbWrbT+BNN3M3qxbuzet3qe9bdRj5NjJo79mdrjHqyBEik&#13;&#10;ysLQossrFKkghEUwmGNZYB2HB6XzGoam7YW/tfe7be1+jTlY9/Ls40eZzYeXqGNhRtvTv6N5ad0B&#13;&#10;h8HxdxWl9kshL/WbmToy+rK0OTqF6/wxuhyebrGTl8FO6l3tgNSAAAAAAAAAAAAAAAAAAAAAAAAA&#13;&#10;A3NsU+H8r9UfzysPM9hWvk9NQ6msl5pIEroATDrJGWDzSkBeEJSJgSiWpNtnxPofXlP8E7Iw/tvc&#13;&#10;tb5vJ7aPYAAAAAAAAAAAAAAABxeYwmJz9nPYZiwt8haT/J15Oryyx64R8sHrZv3sevxLM7JZGNlZ&#13;&#10;GHd8bGmYl5m1lsKvrLjb/SNafI2vdzYm5nhCrL6k3VN+6PpdPha9br8vM3T1dzpnay1d8nUd09fT&#13;&#10;9nny5t7i0r1ba6oVra5oz8XWt69OMs0sfFGEXRUVU1096jk7O3XRcp79vfDAuuhSUiBWPpTCYUWW&#13;&#10;AAYY9a8IIQ4eaHPEG6NFbFNRak4m9zEJ9P4ifp71zS7dPDzZO96Zv3tJna5jY3BZ31fJzGqdqMLB&#13;&#10;8rG4qvl8XrHS+itOaPtuT4TH06NSeXduL6t0qtT1p/8ALqcllZuTmV96/L55n6pm6lX38qd3T0dq&#13;&#10;YjXgAAAAAAAAAAAAAAAAAAAAAAAAAAAAAAAAAAAAAAAAAAAAAAAAAAAAAAAAMlMGQAAAAAAAEiFk&#13;&#10;IY6pCYYEpAAAAAAAAAAAAAAAAAAY6lKSomJ2LU1TTyfFUoz0/OlWiYl7U1xUwLLMa0CqQAABmpUK&#13;&#10;lX1VZqiFaqopcjSoU6XnTPOapl41VzUzqqgAAAAAAAAAAAAAAAAAAAAAAAAAAAO3473lQeVXtKzz&#13;&#10;faqgBItCULLBK6VJSIAABMOm5f3/AFvuvWn2VnGrAAAAAAAAAAAAAAAAAADr1/p62ud6pbe1q3/h&#13;&#10;ZFGRVTuqZtnNrt8NzfDpd3ZXNlPuXNLcZlFdNcbaWyt3aLsd6h8D1h7QgAAEJhMK91Nuy90n71ts&#13;&#10;RG2XaMdpi4r7tW99rUvyXhxYt3Kpp3W2Bfz6KOG1vl3e1s7ayp8VbUpaUv8AFg111Vztqaq5duXa&#13;&#10;u9cfSo8wAAAAAAAAAAAAAAAAAAAAAAAAAAHJYb4XxX1lS/GrX7CJ5N+sB5pITCyyyxKJXVVAAASh&#13;&#10;eGWVKs82K5973H6GZMc0PM7YPUAAAAAAAAAAAAAAAAAB8t5Y2mQoT219bUrqhP3VOtJwr0V126u9&#13;&#10;Rzelq7cs1+JanZLUWoNmlWnv3OAqcdJ/2fcT9L7szcY+pxPDkOkw9dpq8vM+LVVehXtas9C5o1KF&#13;&#10;elN2ylWk4IwbWKqaqe9TydDRXRcp79HJ88SHpCiVkRSpKBCIphMPrx+Mv8rcy2mPtat1Xm8ClL1e&#13;&#10;nxK3Ltu1T37nJS9fs49HiXp2Q3Np3Zja23F3WeqS3lf8xo+5w9b5zS5OqV1cOPuhzGbr1yvy8PdH&#13;&#10;VtWlSpUKclGjTp0aVOXcp0qUnBCDUzM1Ttqc9VVVXV3q+bIhAAAAAAAAAAAAAAAAAAAAAAAAAAAD&#13;&#10;c2xT4fyv1R/PKw8z7NWvk9NQ6msl5pTAlZACYIkZVEpAXjqhKRMESiWpNtnxPofXdP8ABOycP7b3&#13;&#10;LW+bye2j2AAAAAAAAAAAAAAAAAAdP1XoTTesaEZMvZS8qlk3aGTtejVk+934eSPDBm4mfk4VW2zO&#13;&#10;7o2en6vnaZXtxp3dPR5S1nsg1JpbjbyzkmzmHk6XK7Ol05IefJ/nDhg6zC1nGy+CvdU+haX2kwdQ&#13;&#10;8q7w1ff9JakbR0YCsyYTCiywBHq8QO7aQ2c6m1pVlmxtpxGO392tl73o0oej50fJBhZmpYuFTsu8&#13;&#10;+jUalrWBpdOy/PF0jm9a6K2S6Y0fCldRpezGZk6XsnfU4dGP0cnVL++PlcjnavlZnByp6PnWqdos&#13;&#10;/UvLjho6R9W0mqaAAAAAAAAAAAAAAAAAAAAAAAAAAAAAAAAAAAAAAAAAAAAAAAAAAAAAAAAAAABk&#13;&#10;pgyAAAAAAAAkQsiUSx1SCGBKwAAAAAAAAAAAAAAAAAAAD56lvLP3PRmWirqvTcmObjqtOpT7t6RM&#13;&#10;Tye0VRVyYlkgLyU56ncSomYjmiZiObkKVrJJ3fTmec1zPJ5VXJnk+tR5gAAAAAAAAAAAAAAAAAAA&#13;&#10;AAAAAAAAAAO3473lQeVXtKzzfaqgBItHVKFlgldKkpEAAAmHTsv8IVvuvWj2VnGLAAAAAAAAAAAA&#13;&#10;AAAAAAADHVpUq8k1OtTkq0/mTpiZpnbCaaqqJ71LqOR0x3VXHzf/AE1RmW8r0uNlZzv+N51GrSq0&#13;&#10;J5qdanPSqS+BOy4mKo2w2NNVNUd6liSkBzGPwl7kN2fd4i3/AC9V5XL9Fvd6se9lWrO6ebvOPw9l&#13;&#10;jodqp79b84q9bAuXq7nPk1V7Ju354uTlHkxwAAAAAAAAAAAAAAAAAAAAAAAAAAAAHJYb4XxX1lS/&#13;&#10;GrX7CJ5N+sB5hCYXWWWlJRK6qoAACyF4ZEqyxXPve4/QzJjmh5nbB6gAAAAAAAAAAAAAAAAAAAOF&#13;&#10;zOn8VnaXF5C2lnnll7Vc0+aeX7z3s5F2xO22ysXNyMSrvWZaT1Ds/wArieMuLLeydjL4VGTpy+tK&#13;&#10;3WPn2rvDXul1WFrOPkcF3dU182DdoilSVqdOpVnkpUpJ6tSpN0KdOXhjEmYiNsqzMUx3quTaGn9m&#13;&#10;d5eblznZ5rG3/M6fuk3p+a1eRqdFHDY3y0OZrtu1wYm+evo3PjsXj8Rby2uOtaVrR+jl6/T42luX&#13;&#10;bl6rv3Obmb+Reya/Evztl97zeIAAAAAAAAAAAAAAAAAAAAAAAAAAAADc2xT4fyv1R/PKw8z7NWvk&#13;&#10;9NQax5pIEroATDrJGV5pSAvCEpEyolEtSbbPifb/AF5T/BOycP7b3LW+bye2j2AAAAAAAAAAAAAA&#13;&#10;AAAAAAam1nsg03qnjby0k9g8xP0+WWdLoTx8+Tv+mHBFtsLWMnF4K99LotL7SZ2n+Xc4qfv+kvKW&#13;&#10;q9B6k0dXjJlrLhtJp92hk7XpUZvvd6PkjwRdXiZ+NmU7bM7+j6Hp2r4Op07cad/T1dLizYbSFFln&#13;&#10;NYLTua1Ley2GEx9xf3Hh8VL0ZYeOabqlh6XhfyLONR4l+dkMXLzcXBteNlzEQ9R6L2E4rF8Vf6rq&#13;&#10;U8zfd3LjqXDChL63fn/dDyOWzdeu3fLxN0fNwGqdrsjI8nTuGnr6/s35SpUqFOnRoU6dGjSk4ulS&#13;&#10;pScEIQ8UINBMzVPeq5uOqqqrq71fNkQgAAAAAAAAAAAAAAAAAAAAAAAAAAAAAAAAAAAAAAAAAAAA&#13;&#10;AAAAAAAAAAAAAAABkpgyAAAAAAAAkQshDBPUlm6Mqdi2yY3yxgAAAAAAAAAAAAAAAAAAAAAgOT4q&#13;&#10;tn4VL+49Ir6vWm56VIpWf5X+4TX0Krn/AFfdLLu9y8+bymZnfKQAAAAAAAAAAAAAAAAAATLLNPNu&#13;&#10;yS70wmImZ2Q7JY6eqVe2Xk3EyfkpO6Y9eREbqGZbw5nfdfNfYK6tunR9s0fM7pai9TVulS7iV0b6&#13;&#10;N8ODezFAAAAAAAAAdvx3vKg8qvaVnm+1VACRaEoWWESulWUiAAGC5urezpTV7qtToUvn1Fopmqdl&#13;&#10;K1FNVU7KXSbi+oZGtPeW2/xNXuN9692aOGV66Joq7tTAKgAAAAAAAAAAAAAAAAAAAAPjvLC1vpNy&#13;&#10;5pSz+f34L0XK7c7aXpbu3LU7aHTrvTF3Tq+1J5a9Kf5/NusyjKomONs7efbmnzObm8dp21tN2pc+&#13;&#10;2q//AIYPG5kVV7qeTFvZty5w0bodiYzCAAAAAAAAAAAAAAAAAAAcpicLlM5c8lxdnVuqvh7ncy+t&#13;&#10;M87t63Zp71xk42JkZdfcsRtbgtdjtP2On5blp5MrP7nyel2qX/c1dWqT4nBG50lvs3b8HZdq4vk1&#13;&#10;jqDSOc03P/xC03rb5O/t+lTi2FjKs5EcHNoczTcrCnbdjd1dZZDAAAAAAAAAclhvhfFfWVL8atfs&#13;&#10;Ink36wHmEJhdZZJKJZFVQAAFkLwySisunas1tp3S9HiMpfycuu+1WuNt+lVm4fNZWPi3r87bfJk4&#13;&#10;+Hfyd9vk0myHkAAAAAAAAAAAAAAAAAAAAAA6ZqDQ+Hzu/W3OQZCb+uW0nX60vfZuPnXrHDzhtMLV&#13;&#10;snD4edPRrO32YZypfzW9zVtaFlJ/X5J97e9WVs6tUsRb71PNvLmvYkWe/Rt29G3MFpbD6fk9pW+/&#13;&#10;c7vbL6vzzx/0ai/lXsiePk5zL1DJzJ83l0djYzCAAAAAAAAAAAAAAAAAAAbb2e7F9Z7Q56VzZ2ns&#13;&#10;VgZpu2Z/JyRlp/8Ady9dT7ObywavP1fEwI7te+ro6TRuy2pav5kcNHWfpHr+X3t6ar7E+ajjKNfR&#13;&#10;mfq3uUt7f25Y5uWWWWtN46c0vcerNw+s02L2nibndy42R9zq8/8Ap/b8DvaZVPejr6/o8k57Tuc0&#13;&#10;xkKuK1Bi7zE39Lure8o8HD5ZfnS+WDqLF+zk2/FsTth87zcDM0694GbTMS4Z6sQAAAAAAABubYp8&#13;&#10;P5X6o/nlYeZ9mrXyemoNY80kCV0AJl60TyGWHUolIC8ISkIEol5Z2qbXdCajuP8A8H+nsxTzedsa&#13;&#10;3svkauN6dClLJ0dyNXqjPw1OqXh+xtsfTcuza/vL0bIbOdLzLGJ/fX42U7Wm3sxAAAAAAAAAAAAA&#13;&#10;AAAAAAAAGG4t7e7o1ba6oUbm3rScXWoXFOE0s0PFGEVqaqqKu9RzWorrt1d+3ul591psIsL7jb/S&#13;&#10;FaTG3XdzYm6njGjN6s3XL++HodBha7XR5eZvjq7LS+116z5Wpb46+v7us6O2B31xPJeayr8ht5Zv&#13;&#10;gixrQmqTetPDmlh6OGPoZWZr9FMdzD3z1Z+p9sLVEeFpm+es/o9NYjC4rA2VPH4ewtsfaU/kbenw&#13;&#10;cPlmj34+WLmL1+7kV+JenbLhMnKyMy742TMzLlHkxwAAAAAAAAAAAAAAAAAAAAAAAAAAAAAAAAAA&#13;&#10;AAAAAAAAAAAAAAAAAAAAAAAAAAAGSmDIAAAAAAACk9WSmbNpsmXx1K09T1VojYtERBR8Iknkzqqg&#13;&#10;AAAAAAAAAAAAAAAAAAAAAAAAAAAAAAAAAAAAAAAAAAOWssPc3e7PN2ij+UneVd2mnkybWNXc31cn&#13;&#10;b7LH21lL2mn0/wAtP3TEruVVzvbC3aotRspci83qlaEOMvcRaXvSmk4qt+WpPSi7VQ87mPbu8+bp&#13;&#10;99iLuy6U0vG0fy1JlUXaa2uu41y1v9HFvRjgAAAAAAO3473lQeVXtKzzfaqgBItCULLAulSUiEdy&#13;&#10;kdMy+sbSz3qOP9u3H5XwIMi3j1Vb62ZaxKqt9zk1tfZG8yVXjryvPWm/gzaaKaI2UthRbotxsodn&#13;&#10;xHwfb/e/ExL32jW5P20uSebwAAAAAAAAAAAAAAAAAAAAAAAAAAAAAAAAAAAAAAAAAAZaFCvdVqdv&#13;&#10;bUatxXq9ClRoyb00UVVRTHeq5LUUV3Ku5b3y3DprZTXr8Xd6jq8mpf8AZtvP04+tN3mqyNTpp4cd&#13;&#10;0uFoEz5mb8G78fjrHF20lnj7WjaW0nyVGRpblyu5V37nN1Fm1bs0eHajZD7x6Jnp061OelWpyVaV&#13;&#10;T3SlV54RRtmmdsExExslqjUuyjG5DjLrA1JcVdzf1Wf3Gb/a2WPqdyjhvb4aHN0HHv8AHjbp+TRO&#13;&#10;YwGXwFxybK2VW1n+TqeDN6szdWr9q/T3rTlMrCycOvu5EOHerFAAAAAAclhvhfFfWVL8atfsInk3&#13;&#10;6wHmEJhdZZJJLIqoAAA47K5nFYKzqZDMX1vj7On8tcVF7dq5eq7lvm9rVq5dq7lqNsvM2tNvF7d8&#13;&#10;dj9H0psfbdxPmLmTts3qS+C3mLpNNPHk83QYujUU8eVvno0JRuLi8ylvc3detc3Ne+lqVri4qb00&#13;&#10;3SbeYim33aeTc1U00Wu7Ty2PRzmnCgAAAAAAAAAAAAAAAAAAAAAAAAAAAAAAAAAAAAAAAAAAO1aT&#13;&#10;0TqfW9/7HaaxVxkKsvviv3NOn5Z5480rGyszHw6PEyJ2NlpukZ+rXfCwqdv3+ke97f2c9jXprTca&#13;&#10;GS1dNR1TmZO2S2k1P2rTj6sfdPvc3muO1DtBkX/Lxd0fN9R0bsZgYHn5vFX8o93r73pmSSSnJJTp&#13;&#10;ySyU6cu5JJJLzQc7MzM7ZdpG5kgheHA6i0pp3V9hNi9SYizy1nN3ElzT6Unlkn7qSPoe+PlZGJc8&#13;&#10;THnZLGzMLEz7P9vmUxMPGW0PsWctjePyegLufNWUvbJsFkKkJa8vqT9zP/4Y+l12B2ktXPLzt09f&#13;&#10;R821jsFdt+fo87Y6Tz90/r8Xk++sb3GXdewyNndWF9a1OKubO8oRknkm86WLpqK6LlPft74fPL1i&#13;&#10;9jXfByImJjq+RZ5AAAAAANzbFPh/K/VH88rDzPs1a+T01DqayXmlMCVkAJh1kjLBRKUAvCGpNp22&#13;&#10;3QGym1m/pHlePzE9LjLPTeM7Zcz/AHfAl86bgbHB0zLz6vJjd19Gz0/Sc3UqvIjd19H5mbWuyb1/&#13;&#10;tOjc4y3rzaU0nV7X7BYi46VWX6er1z+joy+R3Gn6HiYPmVb6uv6PoGmdn8LT/Mq31dZ+jq2w343X&#13;&#10;/wDZ6p/iU065/s/e8O1X+M98fV6uck+dAAAAAAAAAAAAAAAAAAAAAAAAAAAAAAAAAAAAAAAAAAAA&#13;&#10;AAAAAAAAAAAAAAAAAAAAAAAAAAAAAAAAAAAAAAAAAAAAMlMGQAAAAAFZppZe6Dm+WpcfM6K2xaIf&#13;&#10;OlKAZqPhIlE8mdVUAAAAAAAAAAAAAAAAAAAAAAAAAAAAAAAAAAAAAAAAB9drY3N5N2mn0fyitVdN&#13;&#10;HN627Ny7PC7ZZYa2tenU9sVvPYtd6qrdDYWsai3vnm5h5MheVWRkVSldCRaEoWcJe4G1uunR9q1v&#13;&#10;M7l7UXqqd0sW7iW7m+N0un3mOu7Gbt9PoflZO5ZVFymv2Wuu2Llr2uT4V3iAAAAA7fjveVB5Ve0r&#13;&#10;PN9qqAEi0JQssErJUlweW1FjsT0KlTj7r81ova3ZrucuT2tWLl3fHJrDLaiyOW3pKlTiLX81os23&#13;&#10;Zot8ubY2rFu1vjm4J6vYB3TEfB9v978TCvfaNXk/bS5J5vAAAAAAAAAAAAAAAAAAAAAAAAAAAAAA&#13;&#10;AAAAAAAAAAABsDTezvM5zi7m6lmxWOm+WuKfTm9WRhZGdas8NO+W6wtFyMnjvbqfm39gNL4bTtHc&#13;&#10;x1rLx00nbbyt0qk33mjv5N6/PmcnV4uFj4dPdsQ7ExmWsLrLR9wyqylZA+a8srPI29S0vrahd21X&#13;&#10;u6NenvQWprrt1d6jmVW7d2jw7kbYaX1Lsilm4y70zX3P/ld3U/BP/r+1tsfVf+OR8XNZ3ZymrzMH&#13;&#10;d9zSN/jr7F3M9pkbSvZ3NP5KvTbii5Rcp71vk5W9YvY1fh342S+Nd5AAAAOSw3wvivrKl+NWv2ET&#13;&#10;yb9YDzCEwusskklkVUAUqVJKUk9SrPJTp0+nUqVO8REzOyExEzOyGitZ7cMRiONsdMSU83kJehy7&#13;&#10;5CT/AHtti6Vcucd/dDc4mj3bvHkbo+by7ntR5rU15Nf5vIV76v8AJ8Z3Mnqy+C31qzasU9y06OzY&#13;&#10;tY9HctQ4R6vV9Vj7+sv1uT8StfsK1+xL0o5lwgAAAAAAAAAAAAAAAAAAAAAAAAAAAAAAAAAAAAAA&#13;&#10;AAD7Mfjr/LXlDH4uyushfXM/F29nZ0IzzzfdgpcuUWqPEuboe1jHv5V3wMaJmqej1xs77GCvWjQy&#13;&#10;m0O45PS90k03jq/Tj+lqw6vRL/eg5fP7R0x5WB8X0TRuw0fb6x8I+s/p8XsXD4XE6fx9DF4THWmL&#13;&#10;x9v7laWVHdl9Pli5W7eu36/EvTtl9HsWLONa8HHiIiOjmJXlL2XUFkLwvKJZgdF1rs30ftAtOT6k&#13;&#10;xNK4ryU+Ltcpb9CvT9Wp/lHos3D1DLwau9jzu+TW6jpGn6ta8LOp2/f6x+EvD20PsadXaW4/I6Y4&#13;&#10;zVuEk6fF2tH21Th51Pw/uf3YOxwO0OLk+XkcNXyfMNZ7DZ+F5+ncdPz/AH93webZpZpJppJ5ZpJ5&#13;&#10;JunJM6Dnvhw1VNVFXdq5qiAAAAG5tinw/lfqj+eVh5n2atfJ6Zl6msnm81kwJWQAmHWSMrzS65qr&#13;&#10;V+mdE4mtm9V5qxwmMo/1i9q91H5skvdTzeSV74+NfyrnhY8bZe+Pi5GXc8LGjbL88drPZl5vNcpw&#13;&#10;uzC2q6exk3aampb6n7aqfo5e5pfvm9V2endm7VrzM7fPT0dvpvZaza83UN89PT93iG8vLvIXNxfX&#13;&#10;91c317dVePury7rxnnnm+dNNHrdRTTTRT3aOTraKaaKe5RyfE9Hq3NsN+N1//Z6p/iU2m1z/AGfv&#13;&#10;c12q/wAZ74+r1c5J86AAAAAAAAAAAAAAAAAAAAAAAAAAAAAAAAAAAAAAAAAAAAAAAAAAAAAAAAAA&#13;&#10;AAAAAAAAAAAAAAAAAAAAAAAAAAAAAAZKYMgAAAAPmnuPmJ2J2Plmmmm7pZZUAAGaj4SJRPJnVVAA&#13;&#10;AAAAAAAAAAAAAAAAAAAAAAAAAAAAAAAAAAAAAZKVGrXn4ujJxk6JmIjbK1NNVc7KXZrLAyy9svZt&#13;&#10;/wCgkY9d/wBKGdaxKY33HY5JJKcu5JLuSMeZmd8s2IiI2QsAC6sjIiEpWgSJjclCySReaWSfeknl&#13;&#10;35fPU3xvg2RO6XW7/TVGrvVLKbiKn5HwWTbyZjdWw7uHRXvt7pdPubS5s5+LuaXFTMumumuNtLXX&#13;&#10;LVdqdlb5lnmAAA7fjveVB5Ve0rPN9qqAEi0JQs+S8yFnjqXHXlfipf4rUUVVzspWpoqrnZS13ltX&#13;&#10;3d3vUbD2nb/lfDizbePTTvrZlvGpp4q3TJul0pu6ZMMuN3JVKQAHdMR8H2/3vxMK99o1eT9tLknm&#13;&#10;8AAAAAAAAAAAAAAAAAAAAAAAAAAAAAAAAAAAAAAAHYsDpbM6iq7thbe15fdb6v0acrwv5NrHjj5s&#13;&#10;7E07JzJ8rl1b603s+w2C4u4ry+yeRl/rNzJ0ZfUlaW/nXb3DG6HW4Wk42Hx86urvrCbRlUlKyBYX&#13;&#10;hK0DMrKVkCULwkS47K4TFZ225JlbKjeUfA4zupfVm7y9q9dsVd61LGv49nJo8O/G2GidTbIr+z4y&#13;&#10;707VmyVt+Y1/dYf7m7xtUor4b+6XL5vZ25R5mFvjo09WoVrarUoXFKrQr0uhVo1qe7NBtYmKo20u&#13;&#10;arort1dy5uliSqAA5LDfC+K+sqX41a/YRPJv1gPNKYTCyVkhLIqo1zrHadpvR8tShWreyWXl/wCq&#13;&#10;rGfpQ9ebwGbjYN7I3xuhn4un38rijdDylq/aPqTWM89O9ueSYz5PE2XNT+985vsfDs40baebpMXA&#13;&#10;x8WNtHPq1+zYZ0KpSA+qx9/WX63J+JWv2Fa/Yl6Ucy4QAAAAAAAAAAAAAAAAAAAAAAAAAAAAAAAA&#13;&#10;AAAAAAAhDhCI27oegtnnY9ar1fxGRznGaXwNTtktS7o9vqS+ZT73pm/e0efruLi+XZ31fJ2Wj9jc&#13;&#10;7O87O4afnPu9Pf8AB7h0Xs80noKz5LpzGU6FWpJuXWSr9OvV9ef/AC7lxmZn5WdX3siX1DTdKwdL&#13;&#10;teFhU7Pzn3u7w62HDZRzXWWXlRKWRQWgheFpesSzgAtBEr+jVG0HYrofaJJVuMhYexmcml7Xn8VL&#13;&#10;uVf+871T7f2wbLA1jMwOGidtPSWh1bs7pes07cmNlXWOf7+94T2ibBNcbP8Aj73k39IdPUun7N4m&#13;&#10;lw7kv0tPupPw+c7XA1vDzuDlV0l8r1nsfqmledb4qOsfWGkW4cmAAA3NsT+H8r9UfzysPN+zVr5P&#13;&#10;TUGreaVoErIAYq9xQtKNW5uq9K1trenx1xc16u7LLL86aZMRNU92nmmmmqqe7TzeM9rHZi6d07C5&#13;&#10;w2zihQ1TmJe1T5649504+Z4VX90vli6TT+zV695ubujp6/s6zTOy1+/5ufujp6/s/OrWGt9Va9y0&#13;&#10;+a1bm73NX83uc1zU6FOX5tOTuZJfJK7LGxcfEt+Fjxsh3OPiY2Fa8HGjZDqbJe5HqEwxrLtzbDfj&#13;&#10;df8A9nqn+JTabXP9n73Ndqv8Z74+r1c5J86AAAAAAAAAAAAAAAAAAAAAAAAAAAAAAAAAAAAAAAAA&#13;&#10;AAAAAAAAAAAAAAAAAAAAAAAAAAAAAAAAAAAAAAAAAAAAAAAZKYMgAAMU9WWXzphMRtfJUqTTrQts&#13;&#10;2MSQAAABmo+EiUTyZ1VQAAAAAAAAAAAAAAAAAAAAAAAAAAAAAAAAAAAAEhz3Q5uzwlat07ntFP5n&#13;&#10;hPKu7Eeyy7eLVPFcdpt7ahbSblCnuMaqqap2yzaaaaI7tL6VF4SLAALqzyGREJStCEi8JQlJIyqS&#13;&#10;lKBSrQo3FPi69OSrT89amZpnbBNNNUbKnU7/AEx3VXHz/wD09Vl0ZHpWwL2BE8Vl1OtRq0J+KrU5&#13;&#10;6VT5k7JiYqjbDXVUVUT3a2JKoDt+O95UHlV7Ss832qoAVqVKdGSarVnkp05O7nnIiZ3QtETM7IdJ&#13;&#10;yusacm9RxcvGz/nVVl28aedxmW8aZ31ugXFzcXdWavc1p61X59RlRTFMbKWZTTFMbKWBKVEwtCEp&#13;&#10;AAd0xHwfb/e/Ewr32jV5P20uSebwAAAAAAAAAAAAAAAAAAAAAAAAAAAAAAAAAAAAAfdj8bf5W5lt&#13;&#10;Mfa1buvP4FJSu5Rbp71zk9rGPeya/DsRtlurTmy61tuLutQVJbyv/wBn0Pc4et85p8jUqquGw6fD&#13;&#10;0O1a48vfPybao0aVCnJRoUqdGjT6FOlSk4IQauZmqdtTfUxFMbI5MyYXhIlll6lZSsqLC8JWgZu8&#13;&#10;rPNKyBKF4SJZO8qpPNdMLQ65qDSWC1LS3MpZyzV/kr6h0asv3mRYyb2PO22xcrBxc2nu5Efq8/am&#13;&#10;2WZzC8Zc43ezWPl/N6fbZfWk/wBG8x9Ss3uG5ulyWd2fycfzMbij5tYNi5+YmJ2SgHJYb4XxX1lS&#13;&#10;/GrX7CJ5N+sB5hCYXWWcDn9UYPS9pyzNX9K0k+Ro9c8/qyvW1Yu5FXctPazj3siruWoeX9Z7as3n&#13;&#10;ONstP8ZgsZN0OO3+3z/e8D7P2t7jaXbs8d7fLf4mk2bPHf3y0nNNNNNvTdKaZsm35KgotC0ISkB9&#13;&#10;Vj7+sv1uT8StfsK1+xL0o5lwgAAAAAAAAAAAAAAAAAAAAAAAAAAAAAAAAAAAAADY+hNler9oFaX2&#13;&#10;HsOIxe/uXGcyHQoS/b4UfJKwM3U8XBjzZ39G90ns7qOr1d6zGynrPL93uTZ7sO0foTib6ej7P6gp&#13;&#10;9P2XyVHmkm+ip9Un75vK43O1nKzeCN1PR9T0fszpukR4lMd6vrP06N1QaeXQyyKphMCFoXWWXlii&#13;&#10;eqWRQWQ9IXlBmABaCJX9GWCsIhdZZ582idjlonW3H5DFU5dJ5+p0+WYyh2mpN9JR6vtl3ftbzA1/&#13;&#10;Mw/LucVP89XK6x2P0vVvNo4a+sfWP5Lwpr7ZLrfZzXm9n8XNUxnGcXb53H9st5/veDHyTcDs8HVM&#13;&#10;PUI8id/T1fKNX7N6po1XeyI209Y5ft72tGwaEBubYn8YMp9UfzysPN+zVr5PTUGsl5pIEroaB2q9&#13;&#10;kXoHZfC4sKlz/SPVNPudO4it3E301Tqp/i81t9P0bLz+ON1PVutN0LN1HjjdT1n6dX5rbT9uevtq&#13;&#10;leenm8jyHA8bv22msV0KEvi3/wApN5Zv3O3wdKxMCNtqN/V3+naPhabTtsxtq6tNzNi20MUQlVKp&#13;&#10;ETDGsu3NsN+N1/8A2eqf4lNptc/2fvc12q/xnvj6vVzknzoAAAAAAAAAAAAAAAAAAAAAAAAAAAAA&#13;&#10;AAAAAAAAAAAAAAAAAAAAAAAAAAAAAAAAAAAAAAAAAAAAAAAAAAAAAAAAAABkpgyAAw1OM+6JjZ6v&#13;&#10;kmTGxdRKEJAAAAGaj4SJRPJnVVAAAAAAAAAAAAAAAAAAAAAAAAAAAAAAAAAAAAAdqxPsdu9p98/T&#13;&#10;d0xrnievJscfwdnBzc+8mWuqqshMJFgAF5VZGRCUrQhItCULLSk8hkUnalKBKUwuss4zKexvEf8A&#13;&#10;EuK3PA+c9Lfid7y3jf8AB7nncmtLjiOOqcl43iPk+O7pn07dnFzaO54fe8vkwpUdvx3vKg8qvaVn&#13;&#10;m+1VCs29uzbndJT+LVWovZzjv+J+4fI8R7m2NjwdnltlZ8LZwOsvaWQhUAUWhaECQAHdMR8H2/3v&#13;&#10;xMK99o1eT9tLknm8AAAAAAAAAAAAAAAAAAAAAAAAAAAAAAAAAAAAH3Y32O5bQ9leVcg3/bHIu7Uu&#13;&#10;eJ3PL5vbH/t/F/1O3u/c9Raa/o77HSf0c5LyPw+T919/wuH0ucyPH7/n83fYX9p4H+i2bHZe8xZZ&#13;&#10;EpBZaFoSJZu8pKUoFheFu+sMsqspWQQlC8J76CWRCq6YWhKUrIXaS2m//g/3a/K/jH4HsN3e99L4&#13;&#10;P8zb6d/fbeH2fvc1rf8A+p2f6j2/u5/z8XnVvnEuSw3wvivrKl+NWv2ETyb9YDzCExzde1V/Sf2H&#13;&#10;uP6J8g9lvA5f/J3t70snH8DxP9RyZOP4Hi/6nk8L6j9n/Za5/pNy/wBl/l/ZLuv/APl1VjwfD8jk&#13;&#10;62x4PheRycA9pZCFABVaFoVSkB9Vh7+s/wBbk/ErX7CtfsPSjmXCAAAAAAAAAAAAAAAAAAAAAAAA&#13;&#10;AAAAAAAAAAAAANw7H/8A8Fvs1/8AtF5XxnGw9i+Ue8/++4Ol/L85qtV//ZeD/wDw/wDf3Oo7Nf8A&#13;&#10;9v8A9x//ABf2vTb7Pv8A33P0ksOQ8jtPYzknsdyeXkPId3i9zvbm7zbr57X3/E83m+y2+53fL5Pu&#13;&#10;HqvKrKJ5rwVTCRK6y7JIipK6osq9IXl6wZgAXgrK/wCDJDqQhdZZaCF4YL/kHIbv2U5H7Gcnm5dy&#13;&#10;/d4ri+/v73NulHid/wArbtedfc7vmcn5h7b/AP8AA37L/wD7M+Wcu4//AIryD3h/3XD0uH1eh4n0&#13;&#10;bRv/ANt4X/8AEeXp19/82vifav8A/tjxv/4N7frs9n+fhuaHbpxrc2xT4fyv1R/PKw8z7NWvk9My&#13;&#10;9TWS81iOY8m9kv8A/h59jKn/AODzc/ohyX/i/wDRre9kfO4e/ufoul43SaH/APqfE/1ntffy/n4u&#13;&#10;k0D/APTeJ/rvb9NvL+fi/Kuff35+M3uM3u2b7vo2bNz6RGzZuUSIihMMURMqpVI9RCYY1l25thvx&#13;&#10;uv8A+z1T/EptNrn+z97mu1X+M98fV6uck+dAAAAAAAAAAAAAAAAAAAAAAAAAAAAAAAP/2VBLAwQU&#13;&#10;AAYACAAAACEA3lJlpeQAAAAQAQAADwAAAGRycy9kb3ducmV2LnhtbEyPT2uDQBDF74V+h2UKvSWr&#13;&#10;JoZiXENI/5xCoUmh9DbRiUrcXXE3ar59x1NzGWbmMW/eL92MuhE9da62RkE4D0CQyW1Rm1LB9/F9&#13;&#10;9gLCeTQFNtaQghs52GSPDykmhR3MF/UHXwo2MS5BBZX3bSKlyyvS6Oa2JcPa2XYaPY9dKYsOBzbX&#13;&#10;jYyCYCU11oY/VNjSrqL8crhqBR8DDttF+NbvL+fd7fcYf/7sQ1Lq+Wl8XXPZrkF4Gv3/BUwMnB8y&#13;&#10;DnayV1M40ShgGq9gFkUrxpj05TJegDhNXcw7maXyHiT7AwAA//8DAFBLAwQUAAYACAAAACEAN53B&#13;&#10;GLoAAAAhAQAAGQAAAGRycy9fcmVscy9lMm9Eb2MueG1sLnJlbHOEj8sKwjAQRfeC/xBmb9O6EJGm&#13;&#10;bkRwK/UDhmSaRpsHSRT79wbcKAgu517uOUy7f9qJPSgm452ApqqBkZNeGacFXPrjagssZXQKJ+9I&#13;&#10;wEwJ9t1y0Z5pwlxGaTQhsUJxScCYc9hxnuRIFlPlA7nSDD5azOWMmgeUN9TE13W94fGTAd0Xk52U&#13;&#10;gHhSDbB+DsX8n+2HwUg6eHm35PIPBTe2uAsQo6YswJIy+A6b6ho08K7lX491LwAAAP//AwBQSwEC&#13;&#10;LQAUAAYACAAAACEA2vY9+w0BAAAUAgAAEwAAAAAAAAAAAAAAAAAAAAAAW0NvbnRlbnRfVHlwZXNd&#13;&#10;LnhtbFBLAQItABQABgAIAAAAIQA4/SH/1gAAAJQBAAALAAAAAAAAAAAAAAAAAD4BAABfcmVscy8u&#13;&#10;cmVsc1BLAQItABQABgAIAAAAIQB/RWXtdQQAANMOAAAOAAAAAAAAAAAAAAAAAD0CAABkcnMvZTJv&#13;&#10;RG9jLnhtbFBLAQItAAoAAAAAAAAAIQCmpWhH4T0HAOE9BwAUAAAAAAAAAAAAAAAAAN4GAABkcnMv&#13;&#10;bWVkaWEvaW1hZ2UxLmpwZ1BLAQItABQABgAIAAAAIQDeUmWl5AAAABABAAAPAAAAAAAAAAAAAAAA&#13;&#10;APFEBwBkcnMvZG93bnJldi54bWxQSwECLQAUAAYACAAAACEAN53BGLoAAAAhAQAAGQAAAAAAAAAA&#13;&#10;AAAAAAACRgcAZHJzL19yZWxzL2Uyb0RvYy54bWwucmVsc1BLBQYAAAAABgAGAHwBAADzRgcAAAA=&#13;&#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6" o:spid="_x0000_s1027" type="#_x0000_t75" style="position:absolute;left:16192;width:75584;height:106908;rotation:180;flip:x y;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T18QbzAAAAOcAAAAPAAAAZHJzL2Rvd25yZXYueG1sRI/NasMw&#13;&#10;EITvhb6D2EJujVTHsVsnSigpgRzz094Xa2u7sVbGUmLn7atCIZeBYZhvmOV6tK24Uu8bxxpepgoE&#13;&#10;celMw5WGz9P2+RWED8gGW8ek4UYe1qvHhyUWxg18oOsxVCJC2BeooQ6hK6T0ZU0W/dR1xDH7dr3F&#13;&#10;EG1fSdPjEOG2lYlSmbTYcFyosaNNTeX5eLEaTumQZGh/sG3O271Kd/b21SVaT57Gj0WU9wWIQGO4&#13;&#10;N/4RO6Mhn83TPMvVG/z9ip9Arn4BAAD//wMAUEsBAi0AFAAGAAgAAAAhANvh9svuAAAAhQEAABMA&#13;&#10;AAAAAAAAAAAAAAAAAAAAAFtDb250ZW50X1R5cGVzXS54bWxQSwECLQAUAAYACAAAACEAWvQsW78A&#13;&#10;AAAVAQAACwAAAAAAAAAAAAAAAAAfAQAAX3JlbHMvLnJlbHNQSwECLQAUAAYACAAAACEAk9fEG8wA&#13;&#10;AADnAAAADwAAAAAAAAAAAAAAAAAHAgAAZHJzL2Rvd25yZXYueG1sUEsFBgAAAAADAAMAtwAAAAAD&#13;&#10;AAAAAA==&#13;&#10;">
                      <v:imagedata r:id="rId12" o:title="" croptop="2f" cropbottom="2f"/>
                      <o:lock v:ext="edit" aspectratio="f"/>
                    </v:shape>
                    <v:rect id="Rectangle 8" o:spid="_x0000_s1028" style="position:absolute;top:73789;width:75596;height:33046;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q/K0AAAAOgAAAAPAAAAZHJzL2Rvd25yZXYueG1sRI9Na8JA&#13;&#10;EIbvgv9hGaE3s6nBD6KrVEuhRQVre+hxyI5JaHY2Zrcx+uu7BaGXgZmX9xmexaozlWipcaVlBY9R&#13;&#10;DII4s7rkXMHnx8twBsJ5ZI2VZVJwJQerZb+3wFTbC79Te/S5CBB2KSoovK9TKV1WkEEX2Zo4ZCfb&#13;&#10;GPRhbXKpG7wEuKnkKI4n0mDJ4UOBNW0Kyr6PP0bBerfftgc+61P3Nj7cvN0gfl2Vehh0z/MwnuYg&#13;&#10;PHX+v3FHvOrgMEqS8WQ6mybwJxYOIJe/AAAA//8DAFBLAQItABQABgAIAAAAIQDb4fbL7gAAAIUB&#13;&#10;AAATAAAAAAAAAAAAAAAAAAAAAABbQ29udGVudF9UeXBlc10ueG1sUEsBAi0AFAAGAAgAAAAhAFr0&#13;&#10;LFu/AAAAFQEAAAsAAAAAAAAAAAAAAAAAHwEAAF9yZWxzLy5yZWxzUEsBAi0AFAAGAAgAAAAhAH76&#13;&#10;r8rQAAAA6AAAAA8AAAAAAAAAAAAAAAAABwIAAGRycy9kb3ducmV2LnhtbFBLBQYAAAAAAwADALcA&#13;&#10;AAAEAwAAAAA=&#13;&#10;" fillcolor="white [3212]" stroked="f"/>
                    <v:shapetype id="_x0000_t202" coordsize="21600,21600" o:spt="202" path="m,l,21600r21600,l21600,xe">
                      <v:stroke joinstyle="miter"/>
                      <v:path gradientshapeok="t" o:connecttype="rect"/>
                    </v:shapetype>
                    <v:shape id="Text Box 10" o:spid="_x0000_s1029" type="#_x0000_t202" style="position:absolute;left:3189;top:76787;width:64565;height:5460;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j/+TPzgAAAOYAAAAPAAAAZHJzL2Rvd25yZXYueG1sRI9Pa8JA&#13;&#10;FMTvhX6H5RW81U2EpBJdRVJEKfbgn4u3Z/aZBLNv0+yqqZ++Wyj0MjAM8xtmOu9NI27UudqygngY&#13;&#10;gSAurK65VHDYL1/HIJxH1thYJgXf5GA+e36aYqbtnbd02/lSBAi7DBVU3reZlK6oyKAb2pY4ZGfb&#13;&#10;GfTBdqXUHd4D3DRyFEWpNFhzWKiwpbyi4rK7GgUf+fITt6eRGT+afLU5L9qvwzFRavDSv0+CLCYg&#13;&#10;PPX+v/GHWGsFaRInb3GawO+tcAnk7AcAAP//AwBQSwECLQAUAAYACAAAACEA2+H2y+4AAACFAQAA&#13;&#10;EwAAAAAAAAAAAAAAAAAAAAAAW0NvbnRlbnRfVHlwZXNdLnhtbFBLAQItABQABgAIAAAAIQBa9Cxb&#13;&#10;vwAAABUBAAALAAAAAAAAAAAAAAAAAB8BAABfcmVscy8ucmVsc1BLAQItABQABgAIAAAAIQAj/+TP&#13;&#10;zgAAAOYAAAAPAAAAAAAAAAAAAAAAAAcCAABkcnMvZG93bnJldi54bWxQSwUGAAAAAAMAAwC3AAAA&#13;&#10;AgMAAAAA&#13;&#10;" filled="f" stroked="f" strokeweight=".5pt">
                      <v:textbox>
                        <w:txbxContent>
                          <w:p w14:paraId="4A31799B" w14:textId="37F47810" w:rsidR="0098206C" w:rsidRPr="00E71141" w:rsidRDefault="00E71141" w:rsidP="003A3157">
                            <w:pPr>
                              <w:pStyle w:val="PROJECTTITLEREGURAL"/>
                              <w:rPr>
                                <w:rStyle w:val="LineNumber"/>
                                <w:rFonts w:ascii="Arial" w:hAnsi="Arial"/>
                                <w:color w:val="333333" w:themeColor="text1"/>
                                <w:sz w:val="48"/>
                                <w:lang w:val="fr-CH"/>
                              </w:rPr>
                            </w:pPr>
                            <w:r w:rsidRPr="00E71141">
                              <w:rPr>
                                <w:rStyle w:val="LineNumber"/>
                                <w:rFonts w:ascii="Arial" w:hAnsi="Arial"/>
                                <w:color w:val="333333" w:themeColor="text1"/>
                                <w:sz w:val="48"/>
                                <w:lang w:val="fr-CH"/>
                              </w:rPr>
                              <w:t xml:space="preserve">OPEN CALL </w:t>
                            </w:r>
                            <w:r>
                              <w:rPr>
                                <w:rStyle w:val="LineNumber"/>
                                <w:rFonts w:ascii="Arial" w:hAnsi="Arial"/>
                                <w:color w:val="333333" w:themeColor="text1"/>
                                <w:sz w:val="48"/>
                                <w:lang w:val="fr-CH"/>
                              </w:rPr>
                              <w:t>#</w:t>
                            </w:r>
                            <w:r w:rsidRPr="00E71141">
                              <w:rPr>
                                <w:rStyle w:val="LineNumber"/>
                                <w:rFonts w:ascii="Arial" w:hAnsi="Arial"/>
                                <w:color w:val="333333" w:themeColor="text1"/>
                                <w:sz w:val="48"/>
                                <w:lang w:val="fr-CH"/>
                              </w:rPr>
                              <w:t>1</w:t>
                            </w:r>
                            <w:r>
                              <w:rPr>
                                <w:rStyle w:val="LineNumber"/>
                                <w:rFonts w:ascii="Arial" w:hAnsi="Arial"/>
                                <w:color w:val="333333" w:themeColor="text1"/>
                                <w:sz w:val="48"/>
                                <w:lang w:val="fr-CH"/>
                              </w:rPr>
                              <w:t xml:space="preserve"> - Proposal </w:t>
                            </w:r>
                            <w:r w:rsidR="00513D1C">
                              <w:rPr>
                                <w:rStyle w:val="LineNumber"/>
                                <w:rFonts w:ascii="Arial" w:hAnsi="Arial"/>
                                <w:color w:val="333333" w:themeColor="text1"/>
                                <w:sz w:val="48"/>
                                <w:lang w:val="fr-CH"/>
                              </w:rPr>
                              <w:t>GUIDELINES</w:t>
                            </w:r>
                          </w:p>
                        </w:txbxContent>
                      </v:textbox>
                    </v:shape>
                    <v:shape id="Text Box 10" o:spid="_x0000_s1030" type="#_x0000_t202" style="position:absolute;left:53546;top:98569;width:34556;height:2977;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gcER40AAAAOgAAAAPAAAAZHJzL2Rvd25yZXYueG1sRI/BasJA&#13;&#10;EIbvBd9hGaG3ulGqjdFVJCItRQ9aL72N2TEJZmdjdqvRp+8WhF4GZn7+b/im89ZU4kKNKy0r6Pci&#13;&#10;EMSZ1SXnCvZfq5cYhPPIGivLpOBGDuazztMUE22vvKXLzuciQNglqKDwvk6kdFlBBl3P1sQhO9rG&#13;&#10;oA9rk0vd4DXATSUHUTSSBksOHwqsKS0oO+1+jILPdLXB7WFg4nuVvq+Pi/q8/x4q9dxtl5MwFhMQ&#13;&#10;nlr/33ggPnRwiIdx/3Ucjd/gTywcQM5+AQAA//8DAFBLAQItABQABgAIAAAAIQDb4fbL7gAAAIUB&#13;&#10;AAATAAAAAAAAAAAAAAAAAAAAAABbQ29udGVudF9UeXBlc10ueG1sUEsBAi0AFAAGAAgAAAAhAFr0&#13;&#10;LFu/AAAAFQEAAAsAAAAAAAAAAAAAAAAAHwEAAF9yZWxzLy5yZWxzUEsBAi0AFAAGAAgAAAAhAGBw&#13;&#10;RHjQAAAA6AAAAA8AAAAAAAAAAAAAAAAABwIAAGRycy9kb3ducmV2LnhtbFBLBQYAAAAAAwADALcA&#13;&#10;AAAEAwAAAAA=&#13;&#10;" filled="f" stroked="f" strokeweight=".5pt">
                      <v:textbox>
                        <w:txbxContent>
                          <w:p w14:paraId="707B381D" w14:textId="7C4FF44E" w:rsidR="0098206C" w:rsidRPr="001C7661" w:rsidRDefault="00670214" w:rsidP="000572B7">
                            <w:pPr>
                              <w:rPr>
                                <w:lang w:val="de-CH"/>
                              </w:rPr>
                            </w:pPr>
                            <w:r>
                              <w:rPr>
                                <w:lang w:val="de-CH"/>
                              </w:rPr>
                              <w:t>Version</w:t>
                            </w:r>
                            <w:r w:rsidR="0098206C" w:rsidRPr="001C7661">
                              <w:rPr>
                                <w:lang w:val="de-CH"/>
                              </w:rPr>
                              <w:t xml:space="preserve">: </w:t>
                            </w:r>
                            <w:r w:rsidR="00E1427F" w:rsidRPr="001C7661">
                              <w:rPr>
                                <w:lang w:val="de-CH"/>
                              </w:rPr>
                              <w:t>v</w:t>
                            </w:r>
                            <w:r>
                              <w:rPr>
                                <w:lang w:val="de-CH"/>
                              </w:rPr>
                              <w:t>.</w:t>
                            </w:r>
                            <w:r w:rsidR="00361EB4">
                              <w:rPr>
                                <w:lang w:val="de-CH"/>
                              </w:rPr>
                              <w:t>1</w:t>
                            </w:r>
                          </w:p>
                        </w:txbxContent>
                      </v:textbox>
                    </v:shape>
                    <w10:wrap anchorx="page"/>
                  </v:group>
                </w:pict>
              </mc:Fallback>
            </mc:AlternateContent>
          </w:r>
          <w:r w:rsidR="00CB5B60" w:rsidRPr="000572B7">
            <w:rPr>
              <w:noProof/>
            </w:rPr>
            <mc:AlternateContent>
              <mc:Choice Requires="wps">
                <w:drawing>
                  <wp:anchor distT="0" distB="0" distL="114300" distR="114300" simplePos="0" relativeHeight="251658240" behindDoc="0" locked="0" layoutInCell="1" allowOverlap="1" wp14:anchorId="06BC5E46" wp14:editId="61E05604">
                    <wp:simplePos x="0" y="0"/>
                    <wp:positionH relativeFrom="column">
                      <wp:posOffset>-707390</wp:posOffset>
                    </wp:positionH>
                    <wp:positionV relativeFrom="paragraph">
                      <wp:posOffset>-1427480</wp:posOffset>
                    </wp:positionV>
                    <wp:extent cx="2012950" cy="7359945"/>
                    <wp:effectExtent l="57150" t="19050" r="82550" b="88900"/>
                    <wp:wrapNone/>
                    <wp:docPr id="49350506" name="Rectangle 21"/>
                    <wp:cNvGraphicFramePr/>
                    <a:graphic xmlns:a="http://schemas.openxmlformats.org/drawingml/2006/main">
                      <a:graphicData uri="http://schemas.microsoft.com/office/word/2010/wordprocessingShape">
                        <wps:wsp>
                          <wps:cNvSpPr/>
                          <wps:spPr>
                            <a:xfrm>
                              <a:off x="0" y="0"/>
                              <a:ext cx="2012950" cy="7359945"/>
                            </a:xfrm>
                            <a:prstGeom prst="rect">
                              <a:avLst/>
                            </a:prstGeom>
                            <a:solidFill>
                              <a:srgbClr val="2A97A5"/>
                            </a:solidFill>
                            <a:ln w="19050">
                              <a:solidFill>
                                <a:srgbClr val="2A97A5"/>
                              </a:solidFill>
                            </a:ln>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4="http://schemas.microsoft.com/office/drawing/2010/main" xmlns:pic="http://schemas.openxmlformats.org/drawingml/2006/picture" xmlns:a="http://schemas.openxmlformats.org/drawingml/2006/main">
                <w:pict w14:anchorId="2EB88308">
                  <v:rect id="Rectangle 21" style="position:absolute;margin-left:-55.7pt;margin-top:-112.4pt;width:158.5pt;height:579.5pt;z-index:25165311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color="#2a97a5" strokecolor="#2a97a5" strokeweight="1.5pt" w14:anchorId="5C88BD6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gO1EagIAAHAFAAAOAAAAZHJzL2Uyb0RvYy54bWysVEtrGzEQvhf6H4TuzdqO3dQm62AcXAoh&#10;CUlKzrJWshe0GnUke+3++o60D6dpIBB60c7svL95XF4dKsP2Cn0JNufDswFnykooSrvJ+c+n1Zdv&#10;nPkgbCEMWJXzo/L8av7502XtZmoEWzCFQkZOrJ/VLufbENwsy7zcqkr4M3DKklADViIQi5usQFGT&#10;98pko8Hga1YDFg5BKu/p73Uj5PPkX2slw53WXgVmck65hfRietfxzeaXYrZB4balbNMQH8iiEqWl&#10;oL2raxEE22H5j6uqlAgedDiTUGWgdSlVqoGqGQ5eVfO4FU6lWggc73qY/P9zK2/3j+4eCYba+Zkn&#10;MlZx0FjFL+XHDgmsYw+WOgQm6SflO5pOCFNJsovzyXQ6nkQ4s5O5Qx++K6hYJHKO1I0Ektjf+NCo&#10;dioxmgdTFqvSmMTgZr00yPaCOjdaTC8Wnfe/1IxlNc3ddECZfMwH5WsspX2qP1HhaFR0aOyD0qws&#10;qOJhEyGOpupTE1IqG4Zt5Uk7mmkqozc8f9+w1Y+mKo1tbzx637i3SJHBht64Ki3gWw5Mn7Ju9DsE&#10;mrojBGsojvfIEJql8U6uSurjjfDhXiBtCfWeNj/c0aMNUBugpTjbAv5+63/Up+ElKWc1bV3O/a+d&#10;QMWZ+WFprKfD8TiuaWLGk4sRMfhSsn4psbtqCTQeQ7oxTiYy6gfTkRqheqYDsYhRSSSspNg5lwE7&#10;Zhmaa0AnRqrFIqnRajoRbuyjk13X45w+HZ4FunaYA+3BLXQbKmavZrrRjf2wsNgF0GUa+BOuLd60&#10;1mll2hMU78ZLPmmdDuX8DwAAAP//AwBQSwMEFAAGAAgAAAAhAPMInYrhAAAADQEAAA8AAABkcnMv&#10;ZG93bnJldi54bWxMj8FOwzAMhu9IvENkJC5oSxu6wUrTaSANcd3YhZvXmLaiSaomW7u3xzvBzZY/&#10;/f7+Yj3ZTpxpCK13GtJ5AoJc5U3rag2Hz+3sGUSI6Ax23pGGCwVYl7c3BebGj25H532sBYe4kKOG&#10;JsY+lzJUDVkMc9+T49u3HyxGXodamgFHDredVEmylBZbxx8a7Omtoepnf7Iaxjo8VR8XOizQy9e4&#10;2kxf7w87re/vps0LiEhT/IPhqs/qULLT0Z+cCaLTMEvTNGOWJ6UybsGMShZLEEcNq8dMgSwL+b9F&#10;+QsAAP//AwBQSwECLQAUAAYACAAAACEAtoM4kv4AAADhAQAAEwAAAAAAAAAAAAAAAAAAAAAAW0Nv&#10;bnRlbnRfVHlwZXNdLnhtbFBLAQItABQABgAIAAAAIQA4/SH/1gAAAJQBAAALAAAAAAAAAAAAAAAA&#10;AC8BAABfcmVscy8ucmVsc1BLAQItABQABgAIAAAAIQBRgO1EagIAAHAFAAAOAAAAAAAAAAAAAAAA&#10;AC4CAABkcnMvZTJvRG9jLnhtbFBLAQItABQABgAIAAAAIQDzCJ2K4QAAAA0BAAAPAAAAAAAAAAAA&#10;AAAAAMQEAABkcnMvZG93bnJldi54bWxQSwUGAAAAAAQABADzAAAA0gUAAAAA&#10;">
                    <v:shadow on="t" color="black" opacity="22937f" offset="0,.63889mm" origin=",.5"/>
                  </v:rect>
                </w:pict>
              </mc:Fallback>
            </mc:AlternateContent>
          </w:r>
          <w:r w:rsidR="00CB5B60" w:rsidRPr="000572B7">
            <w:rPr>
              <w:noProof/>
            </w:rPr>
            <w:drawing>
              <wp:inline distT="0" distB="0" distL="0" distR="0" wp14:anchorId="4C45AE0B" wp14:editId="73BA5F00">
                <wp:extent cx="6120765" cy="1748790"/>
                <wp:effectExtent l="0" t="0" r="0" b="3810"/>
                <wp:docPr id="1310971877" name="Picture 19" descr="A close-up of a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0971877" name="Picture 19" descr="A close-up of a logo&#10;&#10;Description automatically generated"/>
                        <pic:cNvPicPr/>
                      </pic:nvPicPr>
                      <pic:blipFill>
                        <a:blip r:embed="rId13"/>
                        <a:stretch>
                          <a:fillRect/>
                        </a:stretch>
                      </pic:blipFill>
                      <pic:spPr>
                        <a:xfrm>
                          <a:off x="0" y="0"/>
                          <a:ext cx="6120765" cy="1748790"/>
                        </a:xfrm>
                        <a:prstGeom prst="rect">
                          <a:avLst/>
                        </a:prstGeom>
                      </pic:spPr>
                    </pic:pic>
                  </a:graphicData>
                </a:graphic>
              </wp:inline>
            </w:drawing>
          </w:r>
        </w:p>
      </w:sdtContent>
    </w:sdt>
    <w:bookmarkStart w:id="1" w:name="_Toc478055353" w:displacedByCustomXml="prev"/>
    <w:bookmarkStart w:id="2" w:name="_Toc478117952" w:displacedByCustomXml="prev"/>
    <w:p w14:paraId="56B79B0F" w14:textId="1E035D0D" w:rsidR="0098206C" w:rsidRPr="000572B7" w:rsidRDefault="0098206C" w:rsidP="000572B7">
      <w:pPr>
        <w:rPr>
          <w:rFonts w:eastAsiaTheme="majorEastAsia"/>
        </w:rPr>
      </w:pPr>
    </w:p>
    <w:p w14:paraId="3BA1A286" w14:textId="02156C5B" w:rsidR="00DA5B20" w:rsidRPr="000572B7" w:rsidRDefault="004D7D28" w:rsidP="000572B7">
      <w:pPr>
        <w:rPr>
          <w:rFonts w:eastAsiaTheme="majorEastAsia"/>
        </w:rPr>
      </w:pPr>
      <w:r w:rsidRPr="000572B7">
        <w:rPr>
          <w:noProof/>
        </w:rPr>
        <w:drawing>
          <wp:anchor distT="0" distB="0" distL="114300" distR="114300" simplePos="0" relativeHeight="251658243" behindDoc="0" locked="0" layoutInCell="1" allowOverlap="1" wp14:anchorId="4FFEB80B" wp14:editId="62768DAE">
            <wp:simplePos x="0" y="0"/>
            <wp:positionH relativeFrom="margin">
              <wp:posOffset>-127431</wp:posOffset>
            </wp:positionH>
            <wp:positionV relativeFrom="paragraph">
              <wp:posOffset>601980</wp:posOffset>
            </wp:positionV>
            <wp:extent cx="4218531" cy="1206500"/>
            <wp:effectExtent l="0" t="0" r="0" b="0"/>
            <wp:wrapNone/>
            <wp:docPr id="1969718193"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9718193" name="Picture 20"/>
                    <pic:cNvPicPr/>
                  </pic:nvPicPr>
                  <pic:blipFill>
                    <a:blip r:embed="rId14"/>
                    <a:stretch>
                      <a:fillRect/>
                    </a:stretch>
                  </pic:blipFill>
                  <pic:spPr>
                    <a:xfrm>
                      <a:off x="0" y="0"/>
                      <a:ext cx="4218531" cy="1206500"/>
                    </a:xfrm>
                    <a:prstGeom prst="rect">
                      <a:avLst/>
                    </a:prstGeom>
                  </pic:spPr>
                </pic:pic>
              </a:graphicData>
            </a:graphic>
            <wp14:sizeRelH relativeFrom="margin">
              <wp14:pctWidth>0</wp14:pctWidth>
            </wp14:sizeRelH>
            <wp14:sizeRelV relativeFrom="margin">
              <wp14:pctHeight>0</wp14:pctHeight>
            </wp14:sizeRelV>
          </wp:anchor>
        </w:drawing>
      </w:r>
      <w:r w:rsidR="00DA5B20" w:rsidRPr="000572B7">
        <w:br w:type="page"/>
      </w:r>
    </w:p>
    <w:p w14:paraId="14E2B314" w14:textId="6A558ED9" w:rsidR="00B34BC0" w:rsidRPr="00E554AA" w:rsidRDefault="00B34BC0" w:rsidP="00B34BC0">
      <w:pPr>
        <w:textAlignment w:val="baseline"/>
        <w:rPr>
          <w:rFonts w:cs="Arial"/>
          <w:sz w:val="18"/>
          <w:szCs w:val="18"/>
        </w:rPr>
      </w:pPr>
    </w:p>
    <w:tbl>
      <w:tblPr>
        <w:tblW w:w="921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790"/>
        <w:gridCol w:w="6420"/>
      </w:tblGrid>
      <w:tr w:rsidR="00B34BC0" w:rsidRPr="00B34BC0" w14:paraId="18627DAF" w14:textId="77777777" w:rsidTr="20E1412F">
        <w:trPr>
          <w:trHeight w:val="300"/>
        </w:trPr>
        <w:tc>
          <w:tcPr>
            <w:tcW w:w="9210" w:type="dxa"/>
            <w:gridSpan w:val="2"/>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0F5C8C"/>
            <w:hideMark/>
          </w:tcPr>
          <w:p w14:paraId="57FCCD72" w14:textId="77777777" w:rsidR="00B34BC0" w:rsidRPr="00E554AA" w:rsidRDefault="00B34BC0" w:rsidP="00B34BC0">
            <w:pPr>
              <w:pStyle w:val="BodyText"/>
              <w:divId w:val="906065205"/>
              <w:rPr>
                <w:rFonts w:cs="Arial"/>
                <w:sz w:val="24"/>
              </w:rPr>
            </w:pPr>
            <w:r w:rsidRPr="00B34BC0">
              <w:t>Open Call #1  </w:t>
            </w:r>
          </w:p>
        </w:tc>
      </w:tr>
      <w:tr w:rsidR="00B34BC0" w:rsidRPr="00B34BC0" w14:paraId="5A60A6DC" w14:textId="77777777" w:rsidTr="20E1412F">
        <w:trPr>
          <w:trHeight w:val="300"/>
        </w:trPr>
        <w:tc>
          <w:tcPr>
            <w:tcW w:w="279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0F5C8C"/>
            <w:hideMark/>
          </w:tcPr>
          <w:p w14:paraId="157C724D" w14:textId="76CD59B4" w:rsidR="00B34BC0" w:rsidRPr="00E554AA" w:rsidRDefault="00B34BC0" w:rsidP="00B34BC0">
            <w:pPr>
              <w:pStyle w:val="BodyText"/>
              <w:jc w:val="center"/>
              <w:rPr>
                <w:rFonts w:cs="Arial"/>
                <w:color w:val="FFFFFF" w:themeColor="background1"/>
                <w:sz w:val="24"/>
              </w:rPr>
            </w:pPr>
            <w:r w:rsidRPr="00B34BC0">
              <w:rPr>
                <w:color w:val="FFFFFF" w:themeColor="background1"/>
              </w:rPr>
              <w:t>Submission Start</w:t>
            </w:r>
          </w:p>
        </w:tc>
        <w:tc>
          <w:tcPr>
            <w:tcW w:w="642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EDEDED"/>
            <w:hideMark/>
          </w:tcPr>
          <w:p w14:paraId="6239B1A3" w14:textId="67CD60E9" w:rsidR="00B34BC0" w:rsidRPr="00E554AA" w:rsidRDefault="00F44B65" w:rsidP="20E1412F">
            <w:pPr>
              <w:pStyle w:val="BodyText"/>
              <w:rPr>
                <w:rFonts w:cs="Arial"/>
                <w:color w:val="333333" w:themeColor="text1"/>
                <w:sz w:val="24"/>
              </w:rPr>
            </w:pPr>
            <w:r>
              <w:rPr>
                <w:color w:val="333333" w:themeColor="text2"/>
              </w:rPr>
              <w:t>03</w:t>
            </w:r>
            <w:r w:rsidR="00B34BC0" w:rsidRPr="20E1412F">
              <w:rPr>
                <w:color w:val="333333" w:themeColor="text2"/>
              </w:rPr>
              <w:t>/0</w:t>
            </w:r>
            <w:r>
              <w:rPr>
                <w:color w:val="333333" w:themeColor="text2"/>
              </w:rPr>
              <w:t>3</w:t>
            </w:r>
            <w:r w:rsidR="00B34BC0" w:rsidRPr="20E1412F">
              <w:rPr>
                <w:color w:val="333333" w:themeColor="text2"/>
              </w:rPr>
              <w:t>/2026 9:00 CET (Brussels time) </w:t>
            </w:r>
          </w:p>
        </w:tc>
      </w:tr>
      <w:tr w:rsidR="00B34BC0" w:rsidRPr="00B34BC0" w14:paraId="7917B2C4" w14:textId="77777777" w:rsidTr="20E1412F">
        <w:trPr>
          <w:trHeight w:val="300"/>
        </w:trPr>
        <w:tc>
          <w:tcPr>
            <w:tcW w:w="279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0F5C8C"/>
            <w:hideMark/>
          </w:tcPr>
          <w:p w14:paraId="48EE2E4C" w14:textId="3EF74394" w:rsidR="00B34BC0" w:rsidRPr="00E554AA" w:rsidRDefault="00B34BC0" w:rsidP="00B34BC0">
            <w:pPr>
              <w:pStyle w:val="BodyText"/>
              <w:jc w:val="center"/>
              <w:rPr>
                <w:rFonts w:cs="Arial"/>
                <w:color w:val="FFFFFF" w:themeColor="background1"/>
                <w:sz w:val="24"/>
              </w:rPr>
            </w:pPr>
            <w:r w:rsidRPr="00B34BC0">
              <w:rPr>
                <w:color w:val="FFFFFF" w:themeColor="background1"/>
              </w:rPr>
              <w:t>Submission Deadline</w:t>
            </w:r>
          </w:p>
        </w:tc>
        <w:tc>
          <w:tcPr>
            <w:tcW w:w="642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EDEDED"/>
            <w:hideMark/>
          </w:tcPr>
          <w:p w14:paraId="7472F46B" w14:textId="075B5093" w:rsidR="00B34BC0" w:rsidRPr="00E554AA" w:rsidRDefault="00F44B65" w:rsidP="20E1412F">
            <w:pPr>
              <w:pStyle w:val="BodyText"/>
              <w:rPr>
                <w:color w:val="333333" w:themeColor="text1"/>
              </w:rPr>
            </w:pPr>
            <w:r>
              <w:rPr>
                <w:color w:val="333333" w:themeColor="text2"/>
              </w:rPr>
              <w:t>04</w:t>
            </w:r>
            <w:r w:rsidR="00B34BC0" w:rsidRPr="20E1412F">
              <w:rPr>
                <w:color w:val="333333" w:themeColor="text2"/>
              </w:rPr>
              <w:t>/0</w:t>
            </w:r>
            <w:r>
              <w:rPr>
                <w:color w:val="333333" w:themeColor="text2"/>
              </w:rPr>
              <w:t>5</w:t>
            </w:r>
            <w:r w:rsidR="00B34BC0" w:rsidRPr="20E1412F">
              <w:rPr>
                <w:color w:val="333333" w:themeColor="text2"/>
              </w:rPr>
              <w:t>/2026 </w:t>
            </w:r>
            <w:r w:rsidR="7EC86893" w:rsidRPr="0CE2C2DE">
              <w:rPr>
                <w:color w:val="333333" w:themeColor="text2"/>
              </w:rPr>
              <w:t>22</w:t>
            </w:r>
            <w:r w:rsidR="00B34BC0" w:rsidRPr="20E1412F">
              <w:rPr>
                <w:color w:val="333333" w:themeColor="text2"/>
              </w:rPr>
              <w:t>:00 CET (Brussels time)  </w:t>
            </w:r>
          </w:p>
        </w:tc>
      </w:tr>
      <w:tr w:rsidR="00B34BC0" w:rsidRPr="00B34BC0" w14:paraId="050993A9" w14:textId="77777777" w:rsidTr="20E1412F">
        <w:trPr>
          <w:trHeight w:val="300"/>
        </w:trPr>
        <w:tc>
          <w:tcPr>
            <w:tcW w:w="279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0F5C8C"/>
          </w:tcPr>
          <w:p w14:paraId="3F5845A9" w14:textId="2E883BB0" w:rsidR="00B34BC0" w:rsidRPr="00B34BC0" w:rsidRDefault="00B34BC0" w:rsidP="00B34BC0">
            <w:pPr>
              <w:pStyle w:val="BodyText"/>
              <w:jc w:val="center"/>
              <w:rPr>
                <w:color w:val="FFFFFF" w:themeColor="background1"/>
              </w:rPr>
            </w:pPr>
            <w:r w:rsidRPr="00B34BC0">
              <w:rPr>
                <w:color w:val="FFFFFF" w:themeColor="background1"/>
                <w:sz w:val="24"/>
              </w:rPr>
              <w:t>Maximum Funding per Proposal</w:t>
            </w:r>
            <w:r w:rsidRPr="00B34BC0">
              <w:rPr>
                <w:color w:val="FFFFFF" w:themeColor="background1"/>
                <w:sz w:val="24"/>
              </w:rPr>
              <w:br/>
            </w:r>
          </w:p>
        </w:tc>
        <w:tc>
          <w:tcPr>
            <w:tcW w:w="642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EDEDED"/>
          </w:tcPr>
          <w:p w14:paraId="38753F49" w14:textId="457C4F17" w:rsidR="00B34BC0" w:rsidRPr="00B34BC0" w:rsidRDefault="00B34BC0" w:rsidP="00B34BC0">
            <w:pPr>
              <w:pStyle w:val="BodyText"/>
              <w:rPr>
                <w:color w:val="333333" w:themeColor="text1"/>
              </w:rPr>
            </w:pPr>
            <w:r w:rsidRPr="00B34BC0">
              <w:rPr>
                <w:color w:val="333333" w:themeColor="text1"/>
                <w:sz w:val="24"/>
              </w:rPr>
              <w:t>€200,000</w:t>
            </w:r>
            <w:r w:rsidRPr="00B34BC0">
              <w:rPr>
                <w:color w:val="333333" w:themeColor="text1"/>
                <w:sz w:val="24"/>
              </w:rPr>
              <w:br/>
            </w:r>
          </w:p>
        </w:tc>
      </w:tr>
      <w:tr w:rsidR="00B34BC0" w:rsidRPr="00B34BC0" w14:paraId="26748E25" w14:textId="77777777" w:rsidTr="20E1412F">
        <w:trPr>
          <w:trHeight w:val="300"/>
        </w:trPr>
        <w:tc>
          <w:tcPr>
            <w:tcW w:w="279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0F5C8C"/>
            <w:hideMark/>
          </w:tcPr>
          <w:p w14:paraId="1D31F9D3" w14:textId="2EE861E7" w:rsidR="00B34BC0" w:rsidRPr="00E554AA" w:rsidRDefault="00B34BC0" w:rsidP="00B34BC0">
            <w:pPr>
              <w:pStyle w:val="BodyText"/>
              <w:jc w:val="center"/>
              <w:rPr>
                <w:rFonts w:cs="Arial"/>
                <w:color w:val="FFFFFF" w:themeColor="background1"/>
                <w:sz w:val="24"/>
              </w:rPr>
            </w:pPr>
            <w:r w:rsidRPr="00B34BC0">
              <w:rPr>
                <w:color w:val="FFFFFF" w:themeColor="background1"/>
              </w:rPr>
              <w:t>Expected Project duration</w:t>
            </w:r>
          </w:p>
        </w:tc>
        <w:tc>
          <w:tcPr>
            <w:tcW w:w="642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EDEDED"/>
            <w:hideMark/>
          </w:tcPr>
          <w:p w14:paraId="2149C76E" w14:textId="77777777" w:rsidR="00B34BC0" w:rsidRPr="00E554AA" w:rsidRDefault="00B34BC0" w:rsidP="00B34BC0">
            <w:pPr>
              <w:pStyle w:val="BodyText"/>
              <w:rPr>
                <w:rFonts w:cs="Arial"/>
                <w:color w:val="333333" w:themeColor="text1"/>
                <w:sz w:val="24"/>
              </w:rPr>
            </w:pPr>
            <w:r w:rsidRPr="00B34BC0">
              <w:rPr>
                <w:color w:val="333333" w:themeColor="text1"/>
              </w:rPr>
              <w:t>8 Months </w:t>
            </w:r>
          </w:p>
        </w:tc>
      </w:tr>
    </w:tbl>
    <w:p w14:paraId="607DEA58" w14:textId="77777777" w:rsidR="00B34BC0" w:rsidRPr="00E554AA" w:rsidRDefault="00B34BC0" w:rsidP="00B34BC0">
      <w:pPr>
        <w:textAlignment w:val="baseline"/>
        <w:rPr>
          <w:rFonts w:cs="Arial"/>
          <w:sz w:val="18"/>
          <w:szCs w:val="18"/>
        </w:rPr>
      </w:pPr>
      <w:r w:rsidRPr="00E554AA">
        <w:rPr>
          <w:rFonts w:cs="Arial"/>
          <w:szCs w:val="22"/>
        </w:rPr>
        <w:t> </w:t>
      </w:r>
    </w:p>
    <w:p w14:paraId="7D63FC18" w14:textId="41338A3B" w:rsidR="00D006E3" w:rsidRDefault="00D006E3" w:rsidP="000572B7"/>
    <w:p w14:paraId="2D88582D" w14:textId="1CF5C5BE" w:rsidR="00D006E3" w:rsidRDefault="00D006E3" w:rsidP="000572B7"/>
    <w:p w14:paraId="67187D87" w14:textId="77777777" w:rsidR="00D006E3" w:rsidRPr="000572B7" w:rsidRDefault="00D006E3" w:rsidP="000572B7"/>
    <w:p w14:paraId="77F3377B" w14:textId="77777777" w:rsidR="000572B7" w:rsidRDefault="000572B7" w:rsidP="000572B7"/>
    <w:p w14:paraId="52369A43" w14:textId="77777777" w:rsidR="00B145A4" w:rsidRPr="000572B7" w:rsidRDefault="00B145A4" w:rsidP="000572B7"/>
    <w:p w14:paraId="73121F9D" w14:textId="77777777" w:rsidR="000572B7" w:rsidRDefault="000572B7" w:rsidP="000572B7"/>
    <w:p w14:paraId="4B0F438E" w14:textId="54BAF150" w:rsidR="00DF4CFD" w:rsidRPr="000572B7" w:rsidRDefault="00DF4CFD" w:rsidP="000572B7"/>
    <w:bookmarkEnd w:id="2"/>
    <w:bookmarkEnd w:id="1"/>
    <w:p w14:paraId="313CF47B" w14:textId="07C38E9F" w:rsidR="00D36F15" w:rsidRDefault="00D36F15" w:rsidP="000572B7">
      <w:pPr>
        <w:pStyle w:val="Bodytext-small"/>
        <w:rPr>
          <w:rStyle w:val="Strong"/>
        </w:rPr>
      </w:pPr>
    </w:p>
    <w:p w14:paraId="479847BF" w14:textId="287ABD79" w:rsidR="00D36F15" w:rsidRPr="00634DA8" w:rsidRDefault="00D36F15" w:rsidP="00634DA8">
      <w:pPr>
        <w:pStyle w:val="Bodytext-small"/>
      </w:pPr>
      <w:r>
        <w:rPr>
          <w:noProof/>
        </w:rPr>
        <mc:AlternateContent>
          <mc:Choice Requires="wps">
            <w:drawing>
              <wp:anchor distT="0" distB="0" distL="114300" distR="114300" simplePos="0" relativeHeight="251658242" behindDoc="1" locked="0" layoutInCell="1" allowOverlap="1" wp14:anchorId="3814E0BA" wp14:editId="4DE51D69">
                <wp:simplePos x="0" y="0"/>
                <wp:positionH relativeFrom="column">
                  <wp:posOffset>-16705</wp:posOffset>
                </wp:positionH>
                <wp:positionV relativeFrom="paragraph">
                  <wp:posOffset>-103749</wp:posOffset>
                </wp:positionV>
                <wp:extent cx="6034844" cy="562707"/>
                <wp:effectExtent l="0" t="0" r="0" b="0"/>
                <wp:wrapNone/>
                <wp:docPr id="1078510837" name="Rectangle 1"/>
                <wp:cNvGraphicFramePr/>
                <a:graphic xmlns:a="http://schemas.openxmlformats.org/drawingml/2006/main">
                  <a:graphicData uri="http://schemas.microsoft.com/office/word/2010/wordprocessingShape">
                    <wps:wsp>
                      <wps:cNvSpPr/>
                      <wps:spPr>
                        <a:xfrm>
                          <a:off x="0" y="0"/>
                          <a:ext cx="6034844" cy="562707"/>
                        </a:xfrm>
                        <a:prstGeom prst="rect">
                          <a:avLst/>
                        </a:prstGeom>
                        <a:solidFill>
                          <a:schemeClr val="bg1">
                            <a:lumMod val="95000"/>
                          </a:schemeClr>
                        </a:solidFill>
                        <a:ln>
                          <a:noFill/>
                        </a:ln>
                        <a:effectLst/>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arto="http://schemas.microsoft.com/office/word/2006/arto" xmlns:a14="http://schemas.microsoft.com/office/drawing/2010/main" xmlns:pic="http://schemas.openxmlformats.org/drawingml/2006/picture" xmlns:a="http://schemas.openxmlformats.org/drawingml/2006/main">
            <w:pict w14:anchorId="1C8964B8">
              <v:rect id="Rectangle 1" style="position:absolute;margin-left:-1.3pt;margin-top:-8.15pt;width:475.2pt;height:44.3pt;z-index:-251628544;visibility:visible;mso-wrap-style:square;mso-wrap-distance-left:9pt;mso-wrap-distance-top:0;mso-wrap-distance-right:9pt;mso-wrap-distance-bottom:0;mso-position-horizontal:absolute;mso-position-horizontal-relative:text;mso-position-vertical:absolute;mso-position-vertical-relative:text;v-text-anchor:middle" o:spid="_x0000_s1026" fillcolor="#f2f2f2 [3052]" stroked="f" w14:anchorId="68A31C4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bWN+egIAAG0FAAAOAAAAZHJzL2Uyb0RvYy54bWysVEtv2zAMvg/YfxB0X+2k6SuIUwQpOgzo&#10;2qLt0LMiS4kASdQkJU7260fJjpN1xQYMu9ik+CY/cnK9NZpshA8KbEUHJyUlwnKolV1W9NvL7adL&#10;SkJktmYarKjoTgR6Pf34YdK4sRjCCnQtPEEnNowbV9FVjG5cFIGvhGHhBJywKJTgDYvI+mVRe9ag&#10;d6OLYVmeFw342nngIgR8vWmFdJr9Syl4fJAyiEh0RTG3mL8+fxfpW0wnbLz0zK0U79Jg/5CFYcpi&#10;0N7VDYuMrL36zZVR3EMAGU84mAKkVFzkGrCaQfmmmucVcyLXgs0Jrm9T+H9u+f3m2T16bEPjwjgg&#10;marYSm/SH/Mj29ysXd8ssY2E4+N5eTq6HI0o4Sg7Ox9elBepm8XB2vkQPwswJBEV9TiM3CO2uQux&#10;Vd2rpGABtKpvldaZSQAQc+3JhuHoFstBNtVr8xXq9u3qrCzzADFkxktSzwn84knb5M9C8twGbV9E&#10;RkeXyaH4TMWdFslK2ychiaqx3DZ+H6dNgXEubBx0dWftZCYxVG94mhP/o2Gnn0zbrHrj4d+Ne4sc&#10;GWzsjY2y4N9zoPuUZauPXTuqO5ELqHePnnhoNyY4fqtwincsxEfmcUVwmXDt4wN+pIamotBRlKzA&#10;/3jvPekjclFKSYMrV9Hwfc28oER/sYjpq8FolHY0M6OziyEy/liyOJbYtZkDQmOAB8bxTCb9qPek&#10;9GBe8TrMUlQUMcsxdkV59HtmHttTgPeFi9ksq+FeOhbv7LPj+6knlL5sX5l3HZQjLsE97NeTjd8g&#10;utVN87AwW0eQKsP90Neu37jTGa/d/UlH45jPWocrOf0JAAD//wMAUEsDBBQABgAIAAAAIQBklASb&#10;4AAAAAkBAAAPAAAAZHJzL2Rvd25yZXYueG1sTI/BTsMwDIbvSLxDZCRuW7oO2q5rOiHQLkgcGL3s&#10;ljVe29E4VZNt3dtjTnCyLH/6/f3FZrK9uODoO0cKFvMIBFLtTEeNguprO8tA+KDJ6N4RKrihh015&#10;f1fo3LgrfeJlFxrBIeRzraANYcil9HWLVvu5G5D4dnSj1YHXsZFm1FcOt72MoyiRVnfEH1o94GuL&#10;9ffubBXQu/zYpt2tyrK3Z3lamf2pcnulHh+mlzWIgFP4g+FXn9WhZKeDO5PxolcwixMmeS6SJQgG&#10;Vk8pdzkoSOMlyLKQ/xuUPwAAAP//AwBQSwECLQAUAAYACAAAACEAtoM4kv4AAADhAQAAEwAAAAAA&#10;AAAAAAAAAAAAAAAAW0NvbnRlbnRfVHlwZXNdLnhtbFBLAQItABQABgAIAAAAIQA4/SH/1gAAAJQB&#10;AAALAAAAAAAAAAAAAAAAAC8BAABfcmVscy8ucmVsc1BLAQItABQABgAIAAAAIQCQbWN+egIAAG0F&#10;AAAOAAAAAAAAAAAAAAAAAC4CAABkcnMvZTJvRG9jLnhtbFBLAQItABQABgAIAAAAIQBklASb4AAA&#10;AAkBAAAPAAAAAAAAAAAAAAAAANQEAABkcnMvZG93bnJldi54bWxQSwUGAAAAAAQABADzAAAA4QUA&#10;AAAA&#10;"/>
            </w:pict>
          </mc:Fallback>
        </mc:AlternateContent>
      </w:r>
      <w:r w:rsidR="008E58C3">
        <w:rPr>
          <w:rStyle w:val="Strong"/>
        </w:rPr>
        <w:t xml:space="preserve">    </w:t>
      </w:r>
      <w:r w:rsidRPr="00634DA8">
        <w:rPr>
          <w:rStyle w:val="Strong"/>
        </w:rPr>
        <w:t>Grant Agreement No:</w:t>
      </w:r>
      <w:r w:rsidRPr="00A14B0B">
        <w:t xml:space="preserve"> </w:t>
      </w:r>
      <w:r w:rsidR="008E58C3" w:rsidRPr="00634DA8">
        <w:t xml:space="preserve">101189819 </w:t>
      </w:r>
      <w:r w:rsidRPr="00634DA8">
        <w:t xml:space="preserve">           |    </w:t>
      </w:r>
      <w:r w:rsidRPr="00634DA8">
        <w:rPr>
          <w:rStyle w:val="Strong"/>
        </w:rPr>
        <w:t>Topic:</w:t>
      </w:r>
      <w:r w:rsidRPr="00634DA8">
        <w:t xml:space="preserve"> </w:t>
      </w:r>
      <w:r w:rsidR="00BD6BCA" w:rsidRPr="00634DA8">
        <w:t>HORIZON-CL4-2024-DATA-01-03</w:t>
      </w:r>
      <w:r w:rsidRPr="00634DA8">
        <w:br/>
      </w:r>
      <w:r w:rsidR="008E58C3" w:rsidRPr="00634DA8">
        <w:rPr>
          <w:rStyle w:val="Strong"/>
        </w:rPr>
        <w:t xml:space="preserve">    </w:t>
      </w:r>
      <w:r w:rsidRPr="00634DA8">
        <w:rPr>
          <w:rStyle w:val="Strong"/>
        </w:rPr>
        <w:t>Call:</w:t>
      </w:r>
      <w:r w:rsidRPr="00634DA8">
        <w:t xml:space="preserve">  </w:t>
      </w:r>
      <w:r w:rsidR="00BD6BCA" w:rsidRPr="00634DA8">
        <w:t>HORIZON-CL4-2024-DATA-01</w:t>
      </w:r>
      <w:r w:rsidRPr="00634DA8">
        <w:t xml:space="preserve">   </w:t>
      </w:r>
      <w:r w:rsidR="003E0345">
        <w:t xml:space="preserve">   </w:t>
      </w:r>
      <w:r w:rsidR="00BD6BCA" w:rsidRPr="00634DA8">
        <w:t xml:space="preserve"> </w:t>
      </w:r>
      <w:r w:rsidR="006E7A38" w:rsidRPr="00634DA8">
        <w:t xml:space="preserve"> </w:t>
      </w:r>
      <w:r w:rsidRPr="00634DA8">
        <w:t xml:space="preserve">|    </w:t>
      </w:r>
      <w:r w:rsidRPr="00634DA8">
        <w:rPr>
          <w:rStyle w:val="Strong"/>
        </w:rPr>
        <w:t>Type of action:</w:t>
      </w:r>
      <w:r w:rsidRPr="00634DA8">
        <w:t xml:space="preserve"> HORIZON-IA </w:t>
      </w:r>
    </w:p>
    <w:p w14:paraId="7A1AEF88" w14:textId="77FD2281" w:rsidR="00DB3C86" w:rsidRDefault="00903274" w:rsidP="00E05B99">
      <w:pPr>
        <w:pStyle w:val="PrefaceH1"/>
        <w:rPr>
          <w:lang w:val="en-US"/>
        </w:rPr>
      </w:pPr>
      <w:r>
        <w:rPr>
          <w:lang w:val="en-US"/>
        </w:rPr>
        <w:t>DISCLAIMER</w:t>
      </w:r>
    </w:p>
    <w:p w14:paraId="712B908E" w14:textId="1FEDF4EC" w:rsidR="0038393B" w:rsidRPr="0038393B" w:rsidRDefault="00520948" w:rsidP="000572B7">
      <w:pPr>
        <w:pStyle w:val="BodyText"/>
        <w:rPr>
          <w:lang w:eastAsia="de-DE"/>
        </w:rPr>
      </w:pPr>
      <w:r>
        <w:rPr>
          <w:noProof/>
          <w:lang w:eastAsia="de-DE"/>
        </w:rPr>
        <w:drawing>
          <wp:inline distT="0" distB="0" distL="0" distR="0" wp14:anchorId="68A1F711" wp14:editId="63E37C03">
            <wp:extent cx="5146965" cy="814353"/>
            <wp:effectExtent l="0" t="0" r="0" b="5080"/>
            <wp:docPr id="504034568"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4034568" name="Picture 16"/>
                    <pic:cNvPicPr/>
                  </pic:nvPicPr>
                  <pic:blipFill>
                    <a:blip r:embed="rId15"/>
                    <a:stretch>
                      <a:fillRect/>
                    </a:stretch>
                  </pic:blipFill>
                  <pic:spPr>
                    <a:xfrm>
                      <a:off x="0" y="0"/>
                      <a:ext cx="5146965" cy="814353"/>
                    </a:xfrm>
                    <a:prstGeom prst="rect">
                      <a:avLst/>
                    </a:prstGeom>
                  </pic:spPr>
                </pic:pic>
              </a:graphicData>
            </a:graphic>
          </wp:inline>
        </w:drawing>
      </w:r>
      <w:r>
        <w:rPr>
          <w:lang w:eastAsia="de-DE"/>
        </w:rPr>
        <w:t xml:space="preserve">  </w:t>
      </w:r>
    </w:p>
    <w:p w14:paraId="7D3AEBBA" w14:textId="1EEE24C2" w:rsidR="002F12BB" w:rsidRPr="002F12BB" w:rsidRDefault="003A18D9" w:rsidP="00AE784D">
      <w:pPr>
        <w:pStyle w:val="Bodytext-small"/>
      </w:pPr>
      <w:r>
        <w:t>Co-f</w:t>
      </w:r>
      <w:r w:rsidR="002F12BB" w:rsidRPr="002F12BB">
        <w:t>unded by the European Union (COP-PILOT, 101189819). Views and opinions expressed are however those of the author(s) only and do not necessarily reflect those of the European Union. Neither the European Union nor the granting authority can be held responsible for them.</w:t>
      </w:r>
      <w:r w:rsidR="002F12BB">
        <w:t xml:space="preserve"> </w:t>
      </w:r>
      <w:r w:rsidR="002F12BB" w:rsidRPr="002F12BB">
        <w:t>This work has received funding from the Swiss State Secretariat for Education, Research and Innovation (SERI).</w:t>
      </w:r>
    </w:p>
    <w:p w14:paraId="24D80929" w14:textId="00900DFC" w:rsidR="00375F51" w:rsidRPr="00E6472C" w:rsidRDefault="00375F51" w:rsidP="000572B7">
      <w:pPr>
        <w:pStyle w:val="PrefaceH1"/>
      </w:pPr>
      <w:r w:rsidRPr="00E6472C">
        <w:t>Copyright</w:t>
      </w:r>
      <w:r w:rsidR="002D72D0" w:rsidRPr="00E6472C">
        <w:t xml:space="preserve"> </w:t>
      </w:r>
      <w:r w:rsidRPr="00E6472C">
        <w:t>notice</w:t>
      </w:r>
      <w:r w:rsidR="001207A6">
        <w:tab/>
      </w:r>
    </w:p>
    <w:p w14:paraId="03EC8C89" w14:textId="7C199179" w:rsidR="00375F51" w:rsidRPr="001207A6" w:rsidRDefault="00375F51" w:rsidP="000572B7">
      <w:pPr>
        <w:pStyle w:val="Bodytext-small"/>
      </w:pPr>
      <w:r w:rsidRPr="001207A6">
        <w:t>©</w:t>
      </w:r>
      <w:r w:rsidR="002D72D0" w:rsidRPr="001207A6">
        <w:t xml:space="preserve"> </w:t>
      </w:r>
      <w:r w:rsidRPr="001207A6">
        <w:t>202</w:t>
      </w:r>
      <w:r w:rsidR="002F12BB">
        <w:t>5</w:t>
      </w:r>
      <w:r w:rsidR="002D72D0" w:rsidRPr="001207A6">
        <w:t xml:space="preserve"> </w:t>
      </w:r>
      <w:r w:rsidR="00FE733C" w:rsidRPr="001207A6">
        <w:t>–</w:t>
      </w:r>
      <w:r w:rsidR="002D72D0" w:rsidRPr="001207A6">
        <w:t xml:space="preserve"> </w:t>
      </w:r>
      <w:r w:rsidRPr="001207A6">
        <w:t>202</w:t>
      </w:r>
      <w:r w:rsidR="001207A6" w:rsidRPr="001207A6">
        <w:t>7</w:t>
      </w:r>
      <w:r w:rsidR="002D72D0" w:rsidRPr="001207A6">
        <w:t xml:space="preserve"> </w:t>
      </w:r>
      <w:r w:rsidR="002F12BB">
        <w:t>COP-PILOT</w:t>
      </w:r>
    </w:p>
    <w:tbl>
      <w:tblPr>
        <w:tblStyle w:val="Embed2Scale"/>
        <w:tblW w:w="9747" w:type="dxa"/>
        <w:tblLayout w:type="fixed"/>
        <w:tblLook w:val="0600" w:firstRow="0" w:lastRow="0" w:firstColumn="0" w:lastColumn="0" w:noHBand="1" w:noVBand="1"/>
      </w:tblPr>
      <w:tblGrid>
        <w:gridCol w:w="9747"/>
      </w:tblGrid>
      <w:tr w:rsidR="00375F51" w:rsidRPr="00D02F93" w14:paraId="34D5B895" w14:textId="77777777" w:rsidTr="00FE733C">
        <w:trPr>
          <w:trHeight w:val="25"/>
        </w:trPr>
        <w:tc>
          <w:tcPr>
            <w:tcW w:w="9747" w:type="dxa"/>
          </w:tcPr>
          <w:p w14:paraId="06DF0529" w14:textId="09014379" w:rsidR="00375F51" w:rsidRPr="00D36F15" w:rsidRDefault="00375F51" w:rsidP="000572B7">
            <w:pPr>
              <w:pStyle w:val="Bodytext-small"/>
              <w:rPr>
                <w:lang w:val="en-US"/>
              </w:rPr>
            </w:pPr>
            <w:r w:rsidRPr="00D36F15">
              <w:rPr>
                <w:lang w:val="en-US"/>
              </w:rPr>
              <w:t>Project</w:t>
            </w:r>
            <w:r w:rsidR="002D72D0" w:rsidRPr="00D36F15">
              <w:rPr>
                <w:lang w:val="en-US"/>
              </w:rPr>
              <w:t xml:space="preserve"> </w:t>
            </w:r>
            <w:r w:rsidR="003A18D9">
              <w:rPr>
                <w:lang w:val="en-US"/>
              </w:rPr>
              <w:t>Co-f</w:t>
            </w:r>
            <w:r w:rsidRPr="00D36F15">
              <w:rPr>
                <w:lang w:val="en-US"/>
              </w:rPr>
              <w:t>unded</w:t>
            </w:r>
            <w:r w:rsidR="002D72D0" w:rsidRPr="00D36F15">
              <w:rPr>
                <w:lang w:val="en-US"/>
              </w:rPr>
              <w:t xml:space="preserve"> </w:t>
            </w:r>
            <w:r w:rsidRPr="00D36F15">
              <w:rPr>
                <w:lang w:val="en-US"/>
              </w:rPr>
              <w:t>by</w:t>
            </w:r>
            <w:r w:rsidR="002D72D0" w:rsidRPr="00D36F15">
              <w:rPr>
                <w:lang w:val="en-US"/>
              </w:rPr>
              <w:t xml:space="preserve"> </w:t>
            </w:r>
            <w:r w:rsidRPr="00D36F15">
              <w:rPr>
                <w:lang w:val="en-US"/>
              </w:rPr>
              <w:t>the</w:t>
            </w:r>
            <w:r w:rsidR="002D72D0" w:rsidRPr="00D36F15">
              <w:rPr>
                <w:lang w:val="en-US"/>
              </w:rPr>
              <w:t xml:space="preserve"> </w:t>
            </w:r>
            <w:r w:rsidRPr="00D36F15">
              <w:rPr>
                <w:lang w:val="en-US"/>
              </w:rPr>
              <w:t>European</w:t>
            </w:r>
            <w:r w:rsidR="002D72D0" w:rsidRPr="00D36F15">
              <w:rPr>
                <w:lang w:val="en-US"/>
              </w:rPr>
              <w:t xml:space="preserve"> </w:t>
            </w:r>
            <w:r w:rsidRPr="00D36F15">
              <w:rPr>
                <w:lang w:val="en-US"/>
              </w:rPr>
              <w:t>Commission</w:t>
            </w:r>
            <w:r w:rsidR="002D72D0" w:rsidRPr="00D36F15">
              <w:rPr>
                <w:lang w:val="en-US"/>
              </w:rPr>
              <w:t xml:space="preserve"> </w:t>
            </w:r>
            <w:r w:rsidRPr="00D36F15">
              <w:rPr>
                <w:lang w:val="en-US"/>
              </w:rPr>
              <w:t>in</w:t>
            </w:r>
            <w:r w:rsidR="002D72D0" w:rsidRPr="00D36F15">
              <w:rPr>
                <w:lang w:val="en-US"/>
              </w:rPr>
              <w:t xml:space="preserve"> </w:t>
            </w:r>
            <w:r w:rsidRPr="00D36F15">
              <w:rPr>
                <w:lang w:val="en-US"/>
              </w:rPr>
              <w:t>the</w:t>
            </w:r>
            <w:r w:rsidR="002D72D0" w:rsidRPr="00D36F15">
              <w:rPr>
                <w:lang w:val="en-US"/>
              </w:rPr>
              <w:t xml:space="preserve"> </w:t>
            </w:r>
            <w:r w:rsidRPr="00D36F15">
              <w:rPr>
                <w:lang w:val="en-US"/>
              </w:rPr>
              <w:t>Horizon</w:t>
            </w:r>
            <w:r w:rsidR="002D72D0" w:rsidRPr="00D36F15">
              <w:rPr>
                <w:lang w:val="en-US"/>
              </w:rPr>
              <w:t xml:space="preserve"> </w:t>
            </w:r>
            <w:r w:rsidRPr="00D36F15">
              <w:rPr>
                <w:lang w:val="en-US"/>
              </w:rPr>
              <w:t>Europe</w:t>
            </w:r>
            <w:r w:rsidR="002D72D0" w:rsidRPr="00D36F15">
              <w:rPr>
                <w:lang w:val="en-US"/>
              </w:rPr>
              <w:t xml:space="preserve"> </w:t>
            </w:r>
            <w:proofErr w:type="spellStart"/>
            <w:r w:rsidRPr="00D36F15">
              <w:rPr>
                <w:lang w:val="en-US"/>
              </w:rPr>
              <w:t>Programme</w:t>
            </w:r>
            <w:proofErr w:type="spellEnd"/>
          </w:p>
        </w:tc>
      </w:tr>
    </w:tbl>
    <w:p w14:paraId="392EC65F" w14:textId="77777777" w:rsidR="00E05B99" w:rsidRDefault="00E05B99" w:rsidP="000572B7">
      <w:pPr>
        <w:pStyle w:val="Bodytext-small"/>
      </w:pPr>
    </w:p>
    <w:p w14:paraId="48F16CC3" w14:textId="7428FCDB" w:rsidR="00E6472C" w:rsidRPr="00E6472C" w:rsidRDefault="00E6472C" w:rsidP="001B45BD">
      <w:pPr>
        <w:pStyle w:val="Title"/>
        <w:rPr>
          <w:rFonts w:eastAsiaTheme="majorEastAsia"/>
        </w:rPr>
      </w:pPr>
      <w:bookmarkStart w:id="3" w:name="_Toc477083374"/>
      <w:bookmarkStart w:id="4" w:name="_Toc477469016"/>
      <w:bookmarkStart w:id="5" w:name="_Toc478115906"/>
      <w:bookmarkStart w:id="6" w:name="_Toc478117865"/>
      <w:bookmarkStart w:id="7" w:name="_Toc478117918"/>
      <w:bookmarkStart w:id="8" w:name="_Toc478117954"/>
      <w:bookmarkStart w:id="9" w:name="_Toc215259659"/>
      <w:bookmarkStart w:id="10" w:name="_Toc477469015"/>
      <w:bookmarkStart w:id="11" w:name="_Toc478115905"/>
      <w:bookmarkStart w:id="12" w:name="_Toc478117864"/>
      <w:bookmarkStart w:id="13" w:name="_Toc478117917"/>
      <w:bookmarkStart w:id="14" w:name="_Toc478117953"/>
      <w:bookmarkStart w:id="15" w:name="OLE_LINK5"/>
      <w:r w:rsidRPr="001C7661">
        <w:rPr>
          <w:rFonts w:eastAsiaTheme="majorEastAsia"/>
        </w:rPr>
        <w:lastRenderedPageBreak/>
        <w:t>Table of Contents</w:t>
      </w:r>
      <w:bookmarkEnd w:id="3"/>
      <w:bookmarkEnd w:id="4"/>
      <w:bookmarkEnd w:id="5"/>
      <w:bookmarkEnd w:id="6"/>
      <w:bookmarkEnd w:id="7"/>
      <w:bookmarkEnd w:id="8"/>
      <w:bookmarkEnd w:id="9"/>
    </w:p>
    <w:p w14:paraId="10973785" w14:textId="3634CDA6" w:rsidR="00513D1C" w:rsidRPr="00E554AA" w:rsidRDefault="001457C3" w:rsidP="00513D1C">
      <w:pPr>
        <w:pStyle w:val="TOC1"/>
        <w:rPr>
          <w:rFonts w:eastAsiaTheme="minorEastAsia" w:cs="Arial"/>
          <w:noProof/>
          <w:color w:val="auto"/>
          <w:kern w:val="2"/>
          <w:sz w:val="24"/>
          <w:szCs w:val="24"/>
          <w:lang w:val="en-US" w:eastAsia="en-GB"/>
          <w14:ligatures w14:val="standardContextual"/>
        </w:rPr>
      </w:pPr>
      <w:r w:rsidRPr="00E554AA">
        <w:fldChar w:fldCharType="begin"/>
      </w:r>
      <w:r w:rsidRPr="00E554AA">
        <w:instrText xml:space="preserve"> TOC \o "1-1" \f \h \z \t "Heading 2,2,Heading 3,2,Heading 4,2,Title 2,2,Title,1" </w:instrText>
      </w:r>
      <w:r w:rsidRPr="00E554AA">
        <w:fldChar w:fldCharType="separate"/>
      </w:r>
      <w:hyperlink w:anchor="_Toc215259659" w:history="1">
        <w:r w:rsidR="00513D1C" w:rsidRPr="00E554AA">
          <w:rPr>
            <w:rStyle w:val="Hyperlink"/>
          </w:rPr>
          <w:t>Table of Contents</w:t>
        </w:r>
        <w:r w:rsidR="00513D1C" w:rsidRPr="00E554AA">
          <w:rPr>
            <w:webHidden/>
          </w:rPr>
          <w:tab/>
        </w:r>
        <w:r w:rsidR="00513D1C" w:rsidRPr="00E554AA">
          <w:rPr>
            <w:webHidden/>
          </w:rPr>
          <w:fldChar w:fldCharType="begin"/>
        </w:r>
        <w:r w:rsidR="00513D1C" w:rsidRPr="00E554AA">
          <w:rPr>
            <w:webHidden/>
          </w:rPr>
          <w:instrText xml:space="preserve"> PAGEREF _Toc215259659 \h </w:instrText>
        </w:r>
        <w:r w:rsidR="00513D1C" w:rsidRPr="00E554AA">
          <w:rPr>
            <w:webHidden/>
          </w:rPr>
        </w:r>
        <w:r w:rsidR="00513D1C" w:rsidRPr="00E554AA">
          <w:rPr>
            <w:webHidden/>
          </w:rPr>
          <w:fldChar w:fldCharType="separate"/>
        </w:r>
        <w:r w:rsidR="00513D1C" w:rsidRPr="00E554AA">
          <w:rPr>
            <w:webHidden/>
          </w:rPr>
          <w:t>3</w:t>
        </w:r>
        <w:r w:rsidR="00513D1C" w:rsidRPr="00E554AA">
          <w:rPr>
            <w:webHidden/>
          </w:rPr>
          <w:fldChar w:fldCharType="end"/>
        </w:r>
      </w:hyperlink>
    </w:p>
    <w:p w14:paraId="1439A9AF" w14:textId="644D98A1" w:rsidR="00513D1C" w:rsidRPr="00E554AA" w:rsidRDefault="00513D1C" w:rsidP="00513D1C">
      <w:pPr>
        <w:pStyle w:val="TOC1"/>
        <w:rPr>
          <w:rFonts w:eastAsiaTheme="minorEastAsia" w:cs="Arial"/>
          <w:noProof/>
          <w:color w:val="auto"/>
          <w:kern w:val="2"/>
          <w:sz w:val="24"/>
          <w:szCs w:val="24"/>
          <w:lang w:val="en-US" w:eastAsia="en-GB"/>
          <w14:ligatures w14:val="standardContextual"/>
        </w:rPr>
      </w:pPr>
      <w:hyperlink w:anchor="_Toc215259660" w:history="1">
        <w:r w:rsidRPr="00E554AA">
          <w:rPr>
            <w:rStyle w:val="Hyperlink"/>
          </w:rPr>
          <w:t>SUBMISSION INSTRUCTIONS</w:t>
        </w:r>
        <w:r w:rsidRPr="00E554AA">
          <w:rPr>
            <w:webHidden/>
          </w:rPr>
          <w:tab/>
        </w:r>
        <w:r w:rsidRPr="00E554AA">
          <w:rPr>
            <w:webHidden/>
          </w:rPr>
          <w:fldChar w:fldCharType="begin"/>
        </w:r>
        <w:r w:rsidRPr="00E554AA">
          <w:rPr>
            <w:webHidden/>
          </w:rPr>
          <w:instrText xml:space="preserve"> PAGEREF _Toc215259660 \h </w:instrText>
        </w:r>
        <w:r w:rsidRPr="00E554AA">
          <w:rPr>
            <w:webHidden/>
          </w:rPr>
        </w:r>
        <w:r w:rsidRPr="00E554AA">
          <w:rPr>
            <w:webHidden/>
          </w:rPr>
          <w:fldChar w:fldCharType="separate"/>
        </w:r>
        <w:r w:rsidRPr="00E554AA">
          <w:rPr>
            <w:webHidden/>
          </w:rPr>
          <w:t>4</w:t>
        </w:r>
        <w:r w:rsidRPr="00E554AA">
          <w:rPr>
            <w:webHidden/>
          </w:rPr>
          <w:fldChar w:fldCharType="end"/>
        </w:r>
      </w:hyperlink>
    </w:p>
    <w:p w14:paraId="032F532E" w14:textId="3371F561" w:rsidR="00513D1C" w:rsidRPr="00E554AA" w:rsidRDefault="00513D1C" w:rsidP="00513D1C">
      <w:pPr>
        <w:pStyle w:val="TOC1"/>
        <w:rPr>
          <w:rFonts w:eastAsiaTheme="minorEastAsia" w:cs="Arial"/>
          <w:noProof/>
          <w:color w:val="auto"/>
          <w:kern w:val="2"/>
          <w:sz w:val="24"/>
          <w:szCs w:val="24"/>
          <w:lang w:val="en-US" w:eastAsia="en-GB"/>
          <w14:ligatures w14:val="standardContextual"/>
        </w:rPr>
      </w:pPr>
      <w:hyperlink w:anchor="_Toc215259661" w:history="1">
        <w:r w:rsidRPr="00E554AA">
          <w:rPr>
            <w:rStyle w:val="Hyperlink"/>
          </w:rPr>
          <w:t>PROJECT SUMMARY</w:t>
        </w:r>
        <w:r w:rsidRPr="00E554AA">
          <w:rPr>
            <w:webHidden/>
          </w:rPr>
          <w:tab/>
        </w:r>
        <w:r w:rsidRPr="00E554AA">
          <w:rPr>
            <w:webHidden/>
          </w:rPr>
          <w:fldChar w:fldCharType="begin"/>
        </w:r>
        <w:r w:rsidRPr="00E554AA">
          <w:rPr>
            <w:webHidden/>
          </w:rPr>
          <w:instrText xml:space="preserve"> PAGEREF _Toc215259661 \h </w:instrText>
        </w:r>
        <w:r w:rsidRPr="00E554AA">
          <w:rPr>
            <w:webHidden/>
          </w:rPr>
        </w:r>
        <w:r w:rsidRPr="00E554AA">
          <w:rPr>
            <w:webHidden/>
          </w:rPr>
          <w:fldChar w:fldCharType="separate"/>
        </w:r>
        <w:r w:rsidRPr="00E554AA">
          <w:rPr>
            <w:webHidden/>
          </w:rPr>
          <w:t>6</w:t>
        </w:r>
        <w:r w:rsidRPr="00E554AA">
          <w:rPr>
            <w:webHidden/>
          </w:rPr>
          <w:fldChar w:fldCharType="end"/>
        </w:r>
      </w:hyperlink>
    </w:p>
    <w:p w14:paraId="4996AC74" w14:textId="37BB6243" w:rsidR="00513D1C" w:rsidRPr="00E554AA" w:rsidRDefault="00513D1C" w:rsidP="00513D1C">
      <w:pPr>
        <w:pStyle w:val="TOC1"/>
        <w:rPr>
          <w:rFonts w:eastAsiaTheme="minorEastAsia" w:cs="Arial"/>
          <w:noProof/>
          <w:color w:val="auto"/>
          <w:kern w:val="2"/>
          <w:sz w:val="24"/>
          <w:szCs w:val="24"/>
          <w:lang w:val="en-US" w:eastAsia="en-GB"/>
          <w14:ligatures w14:val="standardContextual"/>
        </w:rPr>
      </w:pPr>
      <w:hyperlink w:anchor="_Toc215259662" w:history="1">
        <w:r w:rsidRPr="00E554AA">
          <w:rPr>
            <w:rStyle w:val="Hyperlink"/>
          </w:rPr>
          <w:t>1</w:t>
        </w:r>
        <w:r w:rsidRPr="00E554AA">
          <w:rPr>
            <w:rFonts w:eastAsiaTheme="minorEastAsia" w:cs="Arial"/>
            <w:noProof/>
            <w:color w:val="auto"/>
            <w:kern w:val="2"/>
            <w:sz w:val="24"/>
            <w:szCs w:val="24"/>
            <w:lang w:val="en-US" w:eastAsia="en-GB"/>
            <w14:ligatures w14:val="standardContextual"/>
          </w:rPr>
          <w:tab/>
        </w:r>
        <w:r w:rsidRPr="00E554AA">
          <w:rPr>
            <w:rStyle w:val="Hyperlink"/>
          </w:rPr>
          <w:t>ExceLlence</w:t>
        </w:r>
        <w:r w:rsidRPr="00E554AA">
          <w:rPr>
            <w:webHidden/>
          </w:rPr>
          <w:tab/>
        </w:r>
        <w:r w:rsidRPr="00E554AA">
          <w:rPr>
            <w:webHidden/>
          </w:rPr>
          <w:fldChar w:fldCharType="begin"/>
        </w:r>
        <w:r w:rsidRPr="00E554AA">
          <w:rPr>
            <w:webHidden/>
          </w:rPr>
          <w:instrText xml:space="preserve"> PAGEREF _Toc215259662 \h </w:instrText>
        </w:r>
        <w:r w:rsidRPr="00E554AA">
          <w:rPr>
            <w:webHidden/>
          </w:rPr>
        </w:r>
        <w:r w:rsidRPr="00E554AA">
          <w:rPr>
            <w:webHidden/>
          </w:rPr>
          <w:fldChar w:fldCharType="separate"/>
        </w:r>
        <w:r w:rsidRPr="00E554AA">
          <w:rPr>
            <w:webHidden/>
          </w:rPr>
          <w:t>7</w:t>
        </w:r>
        <w:r w:rsidRPr="00E554AA">
          <w:rPr>
            <w:webHidden/>
          </w:rPr>
          <w:fldChar w:fldCharType="end"/>
        </w:r>
      </w:hyperlink>
    </w:p>
    <w:p w14:paraId="3462C672" w14:textId="2F7CB463" w:rsidR="00513D1C" w:rsidRPr="00E554AA" w:rsidRDefault="00513D1C">
      <w:pPr>
        <w:pStyle w:val="TOC2"/>
        <w:rPr>
          <w:rFonts w:eastAsiaTheme="minorEastAsia" w:cs="Arial"/>
          <w:i w:val="0"/>
          <w:color w:val="auto"/>
          <w:kern w:val="2"/>
          <w:sz w:val="24"/>
          <w:szCs w:val="24"/>
          <w:lang w:val="en-US" w:eastAsia="en-GB"/>
          <w14:ligatures w14:val="standardContextual"/>
        </w:rPr>
      </w:pPr>
      <w:hyperlink w:anchor="_Toc215259663" w:history="1">
        <w:r w:rsidRPr="008E5B5A">
          <w:rPr>
            <w:rStyle w:val="Hyperlink"/>
            <w:lang w:val="en-US"/>
          </w:rPr>
          <w:t>1.1 DETAILED DESCRIPTION:</w:t>
        </w:r>
        <w:r>
          <w:rPr>
            <w:webHidden/>
          </w:rPr>
          <w:tab/>
        </w:r>
        <w:r>
          <w:rPr>
            <w:webHidden/>
          </w:rPr>
          <w:fldChar w:fldCharType="begin"/>
        </w:r>
        <w:r>
          <w:rPr>
            <w:webHidden/>
          </w:rPr>
          <w:instrText xml:space="preserve"> PAGEREF _Toc215259663 \h </w:instrText>
        </w:r>
        <w:r>
          <w:rPr>
            <w:webHidden/>
          </w:rPr>
        </w:r>
        <w:r>
          <w:rPr>
            <w:webHidden/>
          </w:rPr>
          <w:fldChar w:fldCharType="separate"/>
        </w:r>
        <w:r>
          <w:rPr>
            <w:webHidden/>
          </w:rPr>
          <w:t>7</w:t>
        </w:r>
        <w:r>
          <w:rPr>
            <w:webHidden/>
          </w:rPr>
          <w:fldChar w:fldCharType="end"/>
        </w:r>
      </w:hyperlink>
    </w:p>
    <w:p w14:paraId="4C63C7E6" w14:textId="100EE785" w:rsidR="00513D1C" w:rsidRPr="00E554AA" w:rsidRDefault="00513D1C">
      <w:pPr>
        <w:pStyle w:val="TOC2"/>
        <w:rPr>
          <w:rFonts w:eastAsiaTheme="minorEastAsia" w:cs="Arial"/>
          <w:i w:val="0"/>
          <w:color w:val="auto"/>
          <w:kern w:val="2"/>
          <w:sz w:val="24"/>
          <w:szCs w:val="24"/>
          <w:lang w:val="en-US" w:eastAsia="en-GB"/>
          <w14:ligatures w14:val="standardContextual"/>
        </w:rPr>
      </w:pPr>
      <w:hyperlink w:anchor="_Toc215259664" w:history="1">
        <w:r w:rsidRPr="008E5B5A">
          <w:rPr>
            <w:rStyle w:val="Hyperlink"/>
            <w:lang w:val="fr-CH"/>
          </w:rPr>
          <w:t>1.1.1</w:t>
        </w:r>
        <w:r w:rsidRPr="00E554AA">
          <w:rPr>
            <w:rFonts w:eastAsiaTheme="minorEastAsia" w:cs="Arial"/>
            <w:i w:val="0"/>
            <w:color w:val="auto"/>
            <w:kern w:val="2"/>
            <w:sz w:val="24"/>
            <w:szCs w:val="24"/>
            <w:lang w:val="en-US" w:eastAsia="en-GB"/>
            <w14:ligatures w14:val="standardContextual"/>
          </w:rPr>
          <w:tab/>
        </w:r>
        <w:r w:rsidRPr="008E5B5A">
          <w:rPr>
            <w:rStyle w:val="Hyperlink"/>
            <w:lang w:val="fr-CH"/>
          </w:rPr>
          <w:t xml:space="preserve">Concept and </w:t>
        </w:r>
        <w:r w:rsidRPr="008E5B5A">
          <w:rPr>
            <w:rStyle w:val="Hyperlink"/>
          </w:rPr>
          <w:t>Objectives</w:t>
        </w:r>
        <w:r>
          <w:rPr>
            <w:webHidden/>
          </w:rPr>
          <w:tab/>
        </w:r>
        <w:r>
          <w:rPr>
            <w:webHidden/>
          </w:rPr>
          <w:fldChar w:fldCharType="begin"/>
        </w:r>
        <w:r>
          <w:rPr>
            <w:webHidden/>
          </w:rPr>
          <w:instrText xml:space="preserve"> PAGEREF _Toc215259664 \h </w:instrText>
        </w:r>
        <w:r>
          <w:rPr>
            <w:webHidden/>
          </w:rPr>
        </w:r>
        <w:r>
          <w:rPr>
            <w:webHidden/>
          </w:rPr>
          <w:fldChar w:fldCharType="separate"/>
        </w:r>
        <w:r>
          <w:rPr>
            <w:webHidden/>
          </w:rPr>
          <w:t>7</w:t>
        </w:r>
        <w:r>
          <w:rPr>
            <w:webHidden/>
          </w:rPr>
          <w:fldChar w:fldCharType="end"/>
        </w:r>
      </w:hyperlink>
    </w:p>
    <w:p w14:paraId="2AF89D25" w14:textId="17D701BF" w:rsidR="00513D1C" w:rsidRPr="00E554AA" w:rsidRDefault="00513D1C">
      <w:pPr>
        <w:pStyle w:val="TOC2"/>
        <w:rPr>
          <w:rFonts w:eastAsiaTheme="minorEastAsia" w:cs="Arial"/>
          <w:i w:val="0"/>
          <w:color w:val="auto"/>
          <w:kern w:val="2"/>
          <w:sz w:val="24"/>
          <w:szCs w:val="24"/>
          <w:lang w:val="en-US" w:eastAsia="en-GB"/>
          <w14:ligatures w14:val="standardContextual"/>
        </w:rPr>
      </w:pPr>
      <w:hyperlink w:anchor="_Toc215259665" w:history="1">
        <w:r w:rsidRPr="008E5B5A">
          <w:rPr>
            <w:rStyle w:val="Hyperlink"/>
          </w:rPr>
          <w:t>1.1.2</w:t>
        </w:r>
        <w:r w:rsidRPr="00E554AA">
          <w:rPr>
            <w:rFonts w:eastAsiaTheme="minorEastAsia" w:cs="Arial"/>
            <w:i w:val="0"/>
            <w:color w:val="auto"/>
            <w:kern w:val="2"/>
            <w:sz w:val="24"/>
            <w:szCs w:val="24"/>
            <w:lang w:val="en-US" w:eastAsia="en-GB"/>
            <w14:ligatures w14:val="standardContextual"/>
          </w:rPr>
          <w:tab/>
        </w:r>
        <w:r w:rsidRPr="008E5B5A">
          <w:rPr>
            <w:rStyle w:val="Hyperlink"/>
          </w:rPr>
          <w:t>State of the Art and Innovation</w:t>
        </w:r>
        <w:r>
          <w:rPr>
            <w:webHidden/>
          </w:rPr>
          <w:tab/>
        </w:r>
        <w:r>
          <w:rPr>
            <w:webHidden/>
          </w:rPr>
          <w:fldChar w:fldCharType="begin"/>
        </w:r>
        <w:r>
          <w:rPr>
            <w:webHidden/>
          </w:rPr>
          <w:instrText xml:space="preserve"> PAGEREF _Toc215259665 \h </w:instrText>
        </w:r>
        <w:r>
          <w:rPr>
            <w:webHidden/>
          </w:rPr>
        </w:r>
        <w:r>
          <w:rPr>
            <w:webHidden/>
          </w:rPr>
          <w:fldChar w:fldCharType="separate"/>
        </w:r>
        <w:r>
          <w:rPr>
            <w:webHidden/>
          </w:rPr>
          <w:t>7</w:t>
        </w:r>
        <w:r>
          <w:rPr>
            <w:webHidden/>
          </w:rPr>
          <w:fldChar w:fldCharType="end"/>
        </w:r>
      </w:hyperlink>
    </w:p>
    <w:p w14:paraId="1EB15F13" w14:textId="0C20A9C7" w:rsidR="00513D1C" w:rsidRPr="00E554AA" w:rsidRDefault="00513D1C">
      <w:pPr>
        <w:pStyle w:val="TOC2"/>
        <w:rPr>
          <w:rFonts w:eastAsiaTheme="minorEastAsia" w:cs="Arial"/>
          <w:i w:val="0"/>
          <w:color w:val="auto"/>
          <w:kern w:val="2"/>
          <w:sz w:val="24"/>
          <w:szCs w:val="24"/>
          <w:lang w:val="en-US" w:eastAsia="en-GB"/>
          <w14:ligatures w14:val="standardContextual"/>
        </w:rPr>
      </w:pPr>
      <w:hyperlink w:anchor="_Toc215259666" w:history="1">
        <w:r w:rsidRPr="008E5B5A">
          <w:rPr>
            <w:rStyle w:val="Hyperlink"/>
          </w:rPr>
          <w:t>1.1.3</w:t>
        </w:r>
        <w:r w:rsidRPr="00E554AA">
          <w:rPr>
            <w:rFonts w:eastAsiaTheme="minorEastAsia" w:cs="Arial"/>
            <w:i w:val="0"/>
            <w:color w:val="auto"/>
            <w:kern w:val="2"/>
            <w:sz w:val="24"/>
            <w:szCs w:val="24"/>
            <w:lang w:val="en-US" w:eastAsia="en-GB"/>
            <w14:ligatures w14:val="standardContextual"/>
          </w:rPr>
          <w:tab/>
        </w:r>
        <w:r w:rsidRPr="008E5B5A">
          <w:rPr>
            <w:rStyle w:val="Hyperlink"/>
          </w:rPr>
          <w:t>Relevance to COP-PILOT Scope</w:t>
        </w:r>
        <w:r>
          <w:rPr>
            <w:webHidden/>
          </w:rPr>
          <w:tab/>
        </w:r>
        <w:r>
          <w:rPr>
            <w:webHidden/>
          </w:rPr>
          <w:fldChar w:fldCharType="begin"/>
        </w:r>
        <w:r>
          <w:rPr>
            <w:webHidden/>
          </w:rPr>
          <w:instrText xml:space="preserve"> PAGEREF _Toc215259666 \h </w:instrText>
        </w:r>
        <w:r>
          <w:rPr>
            <w:webHidden/>
          </w:rPr>
        </w:r>
        <w:r>
          <w:rPr>
            <w:webHidden/>
          </w:rPr>
          <w:fldChar w:fldCharType="separate"/>
        </w:r>
        <w:r>
          <w:rPr>
            <w:webHidden/>
          </w:rPr>
          <w:t>7</w:t>
        </w:r>
        <w:r>
          <w:rPr>
            <w:webHidden/>
          </w:rPr>
          <w:fldChar w:fldCharType="end"/>
        </w:r>
      </w:hyperlink>
    </w:p>
    <w:p w14:paraId="15990C16" w14:textId="5134CA61" w:rsidR="00513D1C" w:rsidRPr="00E554AA" w:rsidRDefault="00513D1C">
      <w:pPr>
        <w:pStyle w:val="TOC2"/>
        <w:rPr>
          <w:rFonts w:eastAsiaTheme="minorEastAsia" w:cs="Arial"/>
          <w:i w:val="0"/>
          <w:color w:val="auto"/>
          <w:kern w:val="2"/>
          <w:sz w:val="24"/>
          <w:szCs w:val="24"/>
          <w:lang w:val="en-US" w:eastAsia="en-GB"/>
          <w14:ligatures w14:val="standardContextual"/>
        </w:rPr>
      </w:pPr>
      <w:hyperlink w:anchor="_Toc215259667" w:history="1">
        <w:r w:rsidRPr="008E5B5A">
          <w:rPr>
            <w:rStyle w:val="Hyperlink"/>
            <w:lang w:val="en-US"/>
          </w:rPr>
          <w:t>1.1.4</w:t>
        </w:r>
        <w:r w:rsidRPr="00E554AA">
          <w:rPr>
            <w:rFonts w:eastAsiaTheme="minorEastAsia" w:cs="Arial"/>
            <w:i w:val="0"/>
            <w:color w:val="auto"/>
            <w:kern w:val="2"/>
            <w:sz w:val="24"/>
            <w:szCs w:val="24"/>
            <w:lang w:val="en-US" w:eastAsia="en-GB"/>
            <w14:ligatures w14:val="standardContextual"/>
          </w:rPr>
          <w:tab/>
        </w:r>
        <w:r w:rsidRPr="008E5B5A">
          <w:rPr>
            <w:rStyle w:val="Hyperlink"/>
            <w:lang w:val="en-US"/>
          </w:rPr>
          <w:t>Data Management</w:t>
        </w:r>
        <w:r>
          <w:rPr>
            <w:webHidden/>
          </w:rPr>
          <w:tab/>
        </w:r>
        <w:r>
          <w:rPr>
            <w:webHidden/>
          </w:rPr>
          <w:fldChar w:fldCharType="begin"/>
        </w:r>
        <w:r>
          <w:rPr>
            <w:webHidden/>
          </w:rPr>
          <w:instrText xml:space="preserve"> PAGEREF _Toc215259667 \h </w:instrText>
        </w:r>
        <w:r>
          <w:rPr>
            <w:webHidden/>
          </w:rPr>
        </w:r>
        <w:r>
          <w:rPr>
            <w:webHidden/>
          </w:rPr>
          <w:fldChar w:fldCharType="separate"/>
        </w:r>
        <w:r>
          <w:rPr>
            <w:webHidden/>
          </w:rPr>
          <w:t>7</w:t>
        </w:r>
        <w:r>
          <w:rPr>
            <w:webHidden/>
          </w:rPr>
          <w:fldChar w:fldCharType="end"/>
        </w:r>
      </w:hyperlink>
    </w:p>
    <w:p w14:paraId="2B71539A" w14:textId="018347B0" w:rsidR="00513D1C" w:rsidRPr="00E554AA" w:rsidRDefault="00513D1C">
      <w:pPr>
        <w:pStyle w:val="TOC2"/>
        <w:rPr>
          <w:rFonts w:eastAsiaTheme="minorEastAsia" w:cs="Arial"/>
          <w:i w:val="0"/>
          <w:color w:val="auto"/>
          <w:kern w:val="2"/>
          <w:sz w:val="24"/>
          <w:szCs w:val="24"/>
          <w:lang w:val="en-US" w:eastAsia="en-GB"/>
          <w14:ligatures w14:val="standardContextual"/>
        </w:rPr>
      </w:pPr>
      <w:hyperlink w:anchor="_Toc215259668" w:history="1">
        <w:r w:rsidRPr="008E5B5A">
          <w:rPr>
            <w:rStyle w:val="Hyperlink"/>
            <w:lang w:val="fr-CH"/>
          </w:rPr>
          <w:t>1.2</w:t>
        </w:r>
        <w:r w:rsidRPr="00E554AA">
          <w:rPr>
            <w:rFonts w:eastAsiaTheme="minorEastAsia" w:cs="Arial"/>
            <w:i w:val="0"/>
            <w:color w:val="auto"/>
            <w:kern w:val="2"/>
            <w:sz w:val="24"/>
            <w:szCs w:val="24"/>
            <w:lang w:val="en-US" w:eastAsia="en-GB"/>
            <w14:ligatures w14:val="standardContextual"/>
          </w:rPr>
          <w:tab/>
        </w:r>
        <w:r w:rsidRPr="008E5B5A">
          <w:rPr>
            <w:rStyle w:val="Hyperlink"/>
            <w:lang w:val="fr-CH"/>
          </w:rPr>
          <w:t>INFRASTRUCTURE REQUIREMENTS</w:t>
        </w:r>
        <w:r>
          <w:rPr>
            <w:webHidden/>
          </w:rPr>
          <w:tab/>
        </w:r>
        <w:r>
          <w:rPr>
            <w:webHidden/>
          </w:rPr>
          <w:fldChar w:fldCharType="begin"/>
        </w:r>
        <w:r>
          <w:rPr>
            <w:webHidden/>
          </w:rPr>
          <w:instrText xml:space="preserve"> PAGEREF _Toc215259668 \h </w:instrText>
        </w:r>
        <w:r>
          <w:rPr>
            <w:webHidden/>
          </w:rPr>
        </w:r>
        <w:r>
          <w:rPr>
            <w:webHidden/>
          </w:rPr>
          <w:fldChar w:fldCharType="separate"/>
        </w:r>
        <w:r>
          <w:rPr>
            <w:webHidden/>
          </w:rPr>
          <w:t>8</w:t>
        </w:r>
        <w:r>
          <w:rPr>
            <w:webHidden/>
          </w:rPr>
          <w:fldChar w:fldCharType="end"/>
        </w:r>
      </w:hyperlink>
    </w:p>
    <w:p w14:paraId="35A109D9" w14:textId="5C7492E8" w:rsidR="00513D1C" w:rsidRPr="00E554AA" w:rsidRDefault="00513D1C" w:rsidP="00513D1C">
      <w:pPr>
        <w:pStyle w:val="TOC1"/>
        <w:rPr>
          <w:rFonts w:eastAsiaTheme="minorEastAsia" w:cs="Arial"/>
          <w:noProof/>
          <w:color w:val="auto"/>
          <w:kern w:val="2"/>
          <w:sz w:val="24"/>
          <w:szCs w:val="24"/>
          <w:lang w:val="en-US" w:eastAsia="en-GB"/>
          <w14:ligatures w14:val="standardContextual"/>
        </w:rPr>
      </w:pPr>
      <w:hyperlink w:anchor="_Toc215259669" w:history="1">
        <w:r w:rsidRPr="00E554AA">
          <w:rPr>
            <w:rStyle w:val="Hyperlink"/>
          </w:rPr>
          <w:t>2</w:t>
        </w:r>
        <w:r w:rsidRPr="00E554AA">
          <w:rPr>
            <w:rFonts w:eastAsiaTheme="minorEastAsia" w:cs="Arial"/>
            <w:noProof/>
            <w:color w:val="auto"/>
            <w:kern w:val="2"/>
            <w:sz w:val="24"/>
            <w:szCs w:val="24"/>
            <w:lang w:val="en-US" w:eastAsia="en-GB"/>
            <w14:ligatures w14:val="standardContextual"/>
          </w:rPr>
          <w:tab/>
        </w:r>
        <w:r w:rsidRPr="00E554AA">
          <w:rPr>
            <w:rStyle w:val="Hyperlink"/>
          </w:rPr>
          <w:t>Impact</w:t>
        </w:r>
        <w:r w:rsidRPr="00E554AA">
          <w:rPr>
            <w:webHidden/>
          </w:rPr>
          <w:tab/>
        </w:r>
        <w:r w:rsidRPr="00E554AA">
          <w:rPr>
            <w:webHidden/>
          </w:rPr>
          <w:fldChar w:fldCharType="begin"/>
        </w:r>
        <w:r w:rsidRPr="00E554AA">
          <w:rPr>
            <w:webHidden/>
          </w:rPr>
          <w:instrText xml:space="preserve"> PAGEREF _Toc215259669 \h </w:instrText>
        </w:r>
        <w:r w:rsidRPr="00E554AA">
          <w:rPr>
            <w:webHidden/>
          </w:rPr>
        </w:r>
        <w:r w:rsidRPr="00E554AA">
          <w:rPr>
            <w:webHidden/>
          </w:rPr>
          <w:fldChar w:fldCharType="separate"/>
        </w:r>
        <w:r w:rsidRPr="00E554AA">
          <w:rPr>
            <w:webHidden/>
          </w:rPr>
          <w:t>9</w:t>
        </w:r>
        <w:r w:rsidRPr="00E554AA">
          <w:rPr>
            <w:webHidden/>
          </w:rPr>
          <w:fldChar w:fldCharType="end"/>
        </w:r>
      </w:hyperlink>
    </w:p>
    <w:p w14:paraId="7E038792" w14:textId="5AD16A61" w:rsidR="00513D1C" w:rsidRPr="00E554AA" w:rsidRDefault="00513D1C">
      <w:pPr>
        <w:pStyle w:val="TOC2"/>
        <w:rPr>
          <w:rFonts w:eastAsiaTheme="minorEastAsia" w:cs="Arial"/>
          <w:i w:val="0"/>
          <w:color w:val="auto"/>
          <w:kern w:val="2"/>
          <w:sz w:val="24"/>
          <w:szCs w:val="24"/>
          <w:lang w:val="en-US" w:eastAsia="en-GB"/>
          <w14:ligatures w14:val="standardContextual"/>
        </w:rPr>
      </w:pPr>
      <w:hyperlink w:anchor="_Toc215259670" w:history="1">
        <w:r w:rsidRPr="008E5B5A">
          <w:rPr>
            <w:rStyle w:val="Hyperlink"/>
          </w:rPr>
          <w:t>2.1</w:t>
        </w:r>
        <w:r w:rsidRPr="00E554AA">
          <w:rPr>
            <w:rFonts w:eastAsiaTheme="minorEastAsia" w:cs="Arial"/>
            <w:i w:val="0"/>
            <w:color w:val="auto"/>
            <w:kern w:val="2"/>
            <w:sz w:val="24"/>
            <w:szCs w:val="24"/>
            <w:lang w:val="en-US" w:eastAsia="en-GB"/>
            <w14:ligatures w14:val="standardContextual"/>
          </w:rPr>
          <w:tab/>
        </w:r>
        <w:r w:rsidRPr="008E5B5A">
          <w:rPr>
            <w:rStyle w:val="Hyperlink"/>
          </w:rPr>
          <w:t>Expected Impact and Sustainability</w:t>
        </w:r>
        <w:r>
          <w:rPr>
            <w:webHidden/>
          </w:rPr>
          <w:tab/>
        </w:r>
        <w:r>
          <w:rPr>
            <w:webHidden/>
          </w:rPr>
          <w:fldChar w:fldCharType="begin"/>
        </w:r>
        <w:r>
          <w:rPr>
            <w:webHidden/>
          </w:rPr>
          <w:instrText xml:space="preserve"> PAGEREF _Toc215259670 \h </w:instrText>
        </w:r>
        <w:r>
          <w:rPr>
            <w:webHidden/>
          </w:rPr>
        </w:r>
        <w:r>
          <w:rPr>
            <w:webHidden/>
          </w:rPr>
          <w:fldChar w:fldCharType="separate"/>
        </w:r>
        <w:r>
          <w:rPr>
            <w:webHidden/>
          </w:rPr>
          <w:t>9</w:t>
        </w:r>
        <w:r>
          <w:rPr>
            <w:webHidden/>
          </w:rPr>
          <w:fldChar w:fldCharType="end"/>
        </w:r>
      </w:hyperlink>
    </w:p>
    <w:p w14:paraId="6874DFA7" w14:textId="2DBE12C2" w:rsidR="00513D1C" w:rsidRPr="00E554AA" w:rsidRDefault="00513D1C">
      <w:pPr>
        <w:pStyle w:val="TOC2"/>
        <w:rPr>
          <w:rFonts w:eastAsiaTheme="minorEastAsia" w:cs="Arial"/>
          <w:i w:val="0"/>
          <w:color w:val="auto"/>
          <w:kern w:val="2"/>
          <w:sz w:val="24"/>
          <w:szCs w:val="24"/>
          <w:lang w:val="en-US" w:eastAsia="en-GB"/>
          <w14:ligatures w14:val="standardContextual"/>
        </w:rPr>
      </w:pPr>
      <w:hyperlink w:anchor="_Toc215259671" w:history="1">
        <w:r w:rsidRPr="008E5B5A">
          <w:rPr>
            <w:rStyle w:val="Hyperlink"/>
          </w:rPr>
          <w:t>2.2</w:t>
        </w:r>
        <w:r w:rsidRPr="00E554AA">
          <w:rPr>
            <w:rFonts w:eastAsiaTheme="minorEastAsia" w:cs="Arial"/>
            <w:i w:val="0"/>
            <w:color w:val="auto"/>
            <w:kern w:val="2"/>
            <w:sz w:val="24"/>
            <w:szCs w:val="24"/>
            <w:lang w:val="en-US" w:eastAsia="en-GB"/>
            <w14:ligatures w14:val="standardContextual"/>
          </w:rPr>
          <w:tab/>
        </w:r>
        <w:r w:rsidRPr="008E5B5A">
          <w:rPr>
            <w:rStyle w:val="Hyperlink"/>
          </w:rPr>
          <w:t>Expected Outcomes</w:t>
        </w:r>
        <w:r>
          <w:rPr>
            <w:webHidden/>
          </w:rPr>
          <w:tab/>
        </w:r>
        <w:r>
          <w:rPr>
            <w:webHidden/>
          </w:rPr>
          <w:fldChar w:fldCharType="begin"/>
        </w:r>
        <w:r>
          <w:rPr>
            <w:webHidden/>
          </w:rPr>
          <w:instrText xml:space="preserve"> PAGEREF _Toc215259671 \h </w:instrText>
        </w:r>
        <w:r>
          <w:rPr>
            <w:webHidden/>
          </w:rPr>
        </w:r>
        <w:r>
          <w:rPr>
            <w:webHidden/>
          </w:rPr>
          <w:fldChar w:fldCharType="separate"/>
        </w:r>
        <w:r>
          <w:rPr>
            <w:webHidden/>
          </w:rPr>
          <w:t>9</w:t>
        </w:r>
        <w:r>
          <w:rPr>
            <w:webHidden/>
          </w:rPr>
          <w:fldChar w:fldCharType="end"/>
        </w:r>
      </w:hyperlink>
    </w:p>
    <w:p w14:paraId="66B4EDFF" w14:textId="47520C48" w:rsidR="00513D1C" w:rsidRPr="00E554AA" w:rsidRDefault="00513D1C" w:rsidP="00513D1C">
      <w:pPr>
        <w:pStyle w:val="TOC1"/>
        <w:rPr>
          <w:rFonts w:eastAsiaTheme="minorEastAsia" w:cs="Arial"/>
          <w:noProof/>
          <w:color w:val="auto"/>
          <w:kern w:val="2"/>
          <w:sz w:val="24"/>
          <w:szCs w:val="24"/>
          <w:lang w:val="en-US" w:eastAsia="en-GB"/>
          <w14:ligatures w14:val="standardContextual"/>
        </w:rPr>
      </w:pPr>
      <w:hyperlink w:anchor="_Toc215259672" w:history="1">
        <w:r w:rsidRPr="00E554AA">
          <w:rPr>
            <w:rStyle w:val="Hyperlink"/>
          </w:rPr>
          <w:t>3</w:t>
        </w:r>
        <w:r w:rsidRPr="00E554AA">
          <w:rPr>
            <w:rFonts w:eastAsiaTheme="minorEastAsia" w:cs="Arial"/>
            <w:noProof/>
            <w:color w:val="auto"/>
            <w:kern w:val="2"/>
            <w:sz w:val="24"/>
            <w:szCs w:val="24"/>
            <w:lang w:val="en-US" w:eastAsia="en-GB"/>
            <w14:ligatures w14:val="standardContextual"/>
          </w:rPr>
          <w:tab/>
        </w:r>
        <w:r w:rsidRPr="00E554AA">
          <w:rPr>
            <w:rStyle w:val="Hyperlink"/>
          </w:rPr>
          <w:t>Quality and efficiency of the implementation</w:t>
        </w:r>
        <w:r w:rsidRPr="00E554AA">
          <w:rPr>
            <w:webHidden/>
          </w:rPr>
          <w:tab/>
        </w:r>
        <w:r w:rsidRPr="00E554AA">
          <w:rPr>
            <w:webHidden/>
          </w:rPr>
          <w:fldChar w:fldCharType="begin"/>
        </w:r>
        <w:r w:rsidRPr="00E554AA">
          <w:rPr>
            <w:webHidden/>
          </w:rPr>
          <w:instrText xml:space="preserve"> PAGEREF _Toc215259672 \h </w:instrText>
        </w:r>
        <w:r w:rsidRPr="00E554AA">
          <w:rPr>
            <w:webHidden/>
          </w:rPr>
        </w:r>
        <w:r w:rsidRPr="00E554AA">
          <w:rPr>
            <w:webHidden/>
          </w:rPr>
          <w:fldChar w:fldCharType="separate"/>
        </w:r>
        <w:r w:rsidRPr="00E554AA">
          <w:rPr>
            <w:webHidden/>
          </w:rPr>
          <w:t>10</w:t>
        </w:r>
        <w:r w:rsidRPr="00E554AA">
          <w:rPr>
            <w:webHidden/>
          </w:rPr>
          <w:fldChar w:fldCharType="end"/>
        </w:r>
      </w:hyperlink>
    </w:p>
    <w:p w14:paraId="461B31CB" w14:textId="4B617A1C" w:rsidR="00513D1C" w:rsidRPr="00E554AA" w:rsidRDefault="00513D1C">
      <w:pPr>
        <w:pStyle w:val="TOC2"/>
        <w:rPr>
          <w:rFonts w:eastAsiaTheme="minorEastAsia" w:cs="Arial"/>
          <w:i w:val="0"/>
          <w:color w:val="auto"/>
          <w:kern w:val="2"/>
          <w:sz w:val="24"/>
          <w:szCs w:val="24"/>
          <w:lang w:val="en-US" w:eastAsia="en-GB"/>
          <w14:ligatures w14:val="standardContextual"/>
        </w:rPr>
      </w:pPr>
      <w:hyperlink w:anchor="_Toc215259673" w:history="1">
        <w:r w:rsidRPr="008E5B5A">
          <w:rPr>
            <w:rStyle w:val="Hyperlink"/>
          </w:rPr>
          <w:t>3.1</w:t>
        </w:r>
        <w:r w:rsidRPr="00E554AA">
          <w:rPr>
            <w:rFonts w:eastAsiaTheme="minorEastAsia" w:cs="Arial"/>
            <w:i w:val="0"/>
            <w:color w:val="auto"/>
            <w:kern w:val="2"/>
            <w:sz w:val="24"/>
            <w:szCs w:val="24"/>
            <w:lang w:val="en-US" w:eastAsia="en-GB"/>
            <w14:ligatures w14:val="standardContextual"/>
          </w:rPr>
          <w:tab/>
        </w:r>
        <w:r w:rsidRPr="008E5B5A">
          <w:rPr>
            <w:rStyle w:val="Hyperlink"/>
          </w:rPr>
          <w:t>WORK PLAN AND TIMELINE</w:t>
        </w:r>
        <w:r>
          <w:rPr>
            <w:webHidden/>
          </w:rPr>
          <w:tab/>
        </w:r>
        <w:r>
          <w:rPr>
            <w:webHidden/>
          </w:rPr>
          <w:fldChar w:fldCharType="begin"/>
        </w:r>
        <w:r>
          <w:rPr>
            <w:webHidden/>
          </w:rPr>
          <w:instrText xml:space="preserve"> PAGEREF _Toc215259673 \h </w:instrText>
        </w:r>
        <w:r>
          <w:rPr>
            <w:webHidden/>
          </w:rPr>
        </w:r>
        <w:r>
          <w:rPr>
            <w:webHidden/>
          </w:rPr>
          <w:fldChar w:fldCharType="separate"/>
        </w:r>
        <w:r>
          <w:rPr>
            <w:webHidden/>
          </w:rPr>
          <w:t>10</w:t>
        </w:r>
        <w:r>
          <w:rPr>
            <w:webHidden/>
          </w:rPr>
          <w:fldChar w:fldCharType="end"/>
        </w:r>
      </w:hyperlink>
    </w:p>
    <w:p w14:paraId="1C5210A4" w14:textId="207D0643" w:rsidR="00513D1C" w:rsidRPr="00E554AA" w:rsidRDefault="00513D1C">
      <w:pPr>
        <w:pStyle w:val="TOC2"/>
        <w:rPr>
          <w:rFonts w:eastAsiaTheme="minorEastAsia" w:cs="Arial"/>
          <w:i w:val="0"/>
          <w:color w:val="auto"/>
          <w:kern w:val="2"/>
          <w:sz w:val="24"/>
          <w:szCs w:val="24"/>
          <w:lang w:val="en-US" w:eastAsia="en-GB"/>
          <w14:ligatures w14:val="standardContextual"/>
        </w:rPr>
      </w:pPr>
      <w:hyperlink w:anchor="_Toc215259674" w:history="1">
        <w:r w:rsidRPr="008E5B5A">
          <w:rPr>
            <w:rStyle w:val="Hyperlink"/>
            <w:lang w:val="fr-CH"/>
          </w:rPr>
          <w:t>3.2</w:t>
        </w:r>
        <w:r w:rsidRPr="00E554AA">
          <w:rPr>
            <w:rFonts w:eastAsiaTheme="minorEastAsia" w:cs="Arial"/>
            <w:i w:val="0"/>
            <w:color w:val="auto"/>
            <w:kern w:val="2"/>
            <w:sz w:val="24"/>
            <w:szCs w:val="24"/>
            <w:lang w:val="en-US" w:eastAsia="en-GB"/>
            <w14:ligatures w14:val="standardContextual"/>
          </w:rPr>
          <w:tab/>
        </w:r>
        <w:r w:rsidRPr="008E5B5A">
          <w:rPr>
            <w:rStyle w:val="Hyperlink"/>
            <w:lang w:val="fr-CH"/>
          </w:rPr>
          <w:t>Team Qualifications</w:t>
        </w:r>
        <w:r>
          <w:rPr>
            <w:webHidden/>
          </w:rPr>
          <w:tab/>
        </w:r>
        <w:r>
          <w:rPr>
            <w:webHidden/>
          </w:rPr>
          <w:fldChar w:fldCharType="begin"/>
        </w:r>
        <w:r>
          <w:rPr>
            <w:webHidden/>
          </w:rPr>
          <w:instrText xml:space="preserve"> PAGEREF _Toc215259674 \h </w:instrText>
        </w:r>
        <w:r>
          <w:rPr>
            <w:webHidden/>
          </w:rPr>
        </w:r>
        <w:r>
          <w:rPr>
            <w:webHidden/>
          </w:rPr>
          <w:fldChar w:fldCharType="separate"/>
        </w:r>
        <w:r>
          <w:rPr>
            <w:webHidden/>
          </w:rPr>
          <w:t>10</w:t>
        </w:r>
        <w:r>
          <w:rPr>
            <w:webHidden/>
          </w:rPr>
          <w:fldChar w:fldCharType="end"/>
        </w:r>
      </w:hyperlink>
    </w:p>
    <w:p w14:paraId="13551988" w14:textId="66D5E62C" w:rsidR="00513D1C" w:rsidRPr="00E554AA" w:rsidRDefault="00513D1C">
      <w:pPr>
        <w:pStyle w:val="TOC2"/>
        <w:rPr>
          <w:rFonts w:eastAsiaTheme="minorEastAsia" w:cs="Arial"/>
          <w:i w:val="0"/>
          <w:color w:val="auto"/>
          <w:kern w:val="2"/>
          <w:sz w:val="24"/>
          <w:szCs w:val="24"/>
          <w:lang w:val="en-US" w:eastAsia="en-GB"/>
          <w14:ligatures w14:val="standardContextual"/>
        </w:rPr>
      </w:pPr>
      <w:hyperlink w:anchor="_Toc215259675" w:history="1">
        <w:r w:rsidRPr="008E5B5A">
          <w:rPr>
            <w:rStyle w:val="Hyperlink"/>
            <w:lang w:val="en-US"/>
          </w:rPr>
          <w:t>3.3</w:t>
        </w:r>
        <w:r w:rsidRPr="00E554AA">
          <w:rPr>
            <w:rFonts w:eastAsiaTheme="minorEastAsia" w:cs="Arial"/>
            <w:i w:val="0"/>
            <w:color w:val="auto"/>
            <w:kern w:val="2"/>
            <w:sz w:val="24"/>
            <w:szCs w:val="24"/>
            <w:lang w:val="en-US" w:eastAsia="en-GB"/>
            <w14:ligatures w14:val="standardContextual"/>
          </w:rPr>
          <w:tab/>
        </w:r>
        <w:r w:rsidRPr="008E5B5A">
          <w:rPr>
            <w:rStyle w:val="Hyperlink"/>
            <w:lang w:val="en-US"/>
          </w:rPr>
          <w:t>Funding &amp; Justification</w:t>
        </w:r>
        <w:r>
          <w:rPr>
            <w:webHidden/>
          </w:rPr>
          <w:tab/>
        </w:r>
        <w:r>
          <w:rPr>
            <w:webHidden/>
          </w:rPr>
          <w:fldChar w:fldCharType="begin"/>
        </w:r>
        <w:r>
          <w:rPr>
            <w:webHidden/>
          </w:rPr>
          <w:instrText xml:space="preserve"> PAGEREF _Toc215259675 \h </w:instrText>
        </w:r>
        <w:r>
          <w:rPr>
            <w:webHidden/>
          </w:rPr>
        </w:r>
        <w:r>
          <w:rPr>
            <w:webHidden/>
          </w:rPr>
          <w:fldChar w:fldCharType="separate"/>
        </w:r>
        <w:r>
          <w:rPr>
            <w:webHidden/>
          </w:rPr>
          <w:t>10</w:t>
        </w:r>
        <w:r>
          <w:rPr>
            <w:webHidden/>
          </w:rPr>
          <w:fldChar w:fldCharType="end"/>
        </w:r>
      </w:hyperlink>
    </w:p>
    <w:p w14:paraId="40354E13" w14:textId="42C1217D" w:rsidR="00EE04AB" w:rsidRPr="00E554AA" w:rsidRDefault="001457C3" w:rsidP="00513D1C">
      <w:pPr>
        <w:pStyle w:val="TOC1"/>
      </w:pPr>
      <w:r w:rsidRPr="00E554AA">
        <w:fldChar w:fldCharType="end"/>
      </w:r>
    </w:p>
    <w:bookmarkEnd w:id="10"/>
    <w:bookmarkEnd w:id="11"/>
    <w:bookmarkEnd w:id="12"/>
    <w:bookmarkEnd w:id="13"/>
    <w:bookmarkEnd w:id="14"/>
    <w:p w14:paraId="2CAEED84" w14:textId="1057E240" w:rsidR="00F466D7" w:rsidRPr="000572B7" w:rsidRDefault="00F466D7" w:rsidP="000572B7"/>
    <w:p w14:paraId="03499971" w14:textId="77777777" w:rsidR="00B34BC0" w:rsidRDefault="00B34BC0" w:rsidP="003D72C6">
      <w:pPr>
        <w:pStyle w:val="Heading1"/>
        <w:numPr>
          <w:ilvl w:val="0"/>
          <w:numId w:val="0"/>
        </w:numPr>
        <w:ind w:left="432" w:hanging="432"/>
      </w:pPr>
      <w:bookmarkStart w:id="16" w:name="_Toc215259660"/>
      <w:bookmarkStart w:id="17" w:name="_Toc477469018"/>
      <w:r>
        <w:lastRenderedPageBreak/>
        <w:t>SUBMISSION INSTRUCTIONS</w:t>
      </w:r>
      <w:bookmarkEnd w:id="16"/>
    </w:p>
    <w:p w14:paraId="5348B2FF" w14:textId="77777777" w:rsidR="00EE04AB" w:rsidRPr="007E0E45" w:rsidRDefault="00EE04AB" w:rsidP="009B6324">
      <w:pPr>
        <w:pStyle w:val="TOC2"/>
      </w:pPr>
    </w:p>
    <w:p w14:paraId="4DD8A328" w14:textId="4869986A" w:rsidR="00B34BC0" w:rsidRPr="007E0E45" w:rsidRDefault="00B34BC0" w:rsidP="009B6324">
      <w:pPr>
        <w:pStyle w:val="TOC2"/>
      </w:pPr>
      <w:r w:rsidRPr="007E0E45">
        <w:t xml:space="preserve">This proposal </w:t>
      </w:r>
      <w:r w:rsidR="00513D1C">
        <w:t>Guideline</w:t>
      </w:r>
      <w:r w:rsidRPr="007E0E45">
        <w:t xml:space="preserve"> is </w:t>
      </w:r>
      <w:r w:rsidRPr="007E0E45">
        <w:rPr>
          <w:b/>
        </w:rPr>
        <w:t>MANDATORY</w:t>
      </w:r>
      <w:r w:rsidR="00513D1C">
        <w:rPr>
          <w:b/>
        </w:rPr>
        <w:t xml:space="preserve"> to follow</w:t>
      </w:r>
      <w:r w:rsidRPr="007E0E45">
        <w:rPr>
          <w:b/>
        </w:rPr>
        <w:t xml:space="preserve"> </w:t>
      </w:r>
      <w:r w:rsidRPr="007E0E45">
        <w:t>for all COP-PILOT Open Call #1 submissions.</w:t>
      </w:r>
    </w:p>
    <w:p w14:paraId="0AF81AEA" w14:textId="77777777" w:rsidR="00B34BC0" w:rsidRPr="007E0E45" w:rsidRDefault="00B34BC0" w:rsidP="009B6324">
      <w:pPr>
        <w:pStyle w:val="TOC2"/>
      </w:pPr>
    </w:p>
    <w:p w14:paraId="6B2D2D44" w14:textId="6ADBAC00" w:rsidR="00B34BC0" w:rsidRPr="007E0E45" w:rsidRDefault="00B34BC0" w:rsidP="009B6324">
      <w:pPr>
        <w:pStyle w:val="TOC2"/>
      </w:pPr>
      <w:r w:rsidRPr="007E0E45">
        <w:t>Please read the COP-PILOT Open Call Guide for Applicants and Technical Guidelines before completing this proposal.</w:t>
      </w:r>
    </w:p>
    <w:p w14:paraId="3F2E74A0" w14:textId="77777777" w:rsidR="00B34BC0" w:rsidRPr="007E0E45" w:rsidRDefault="00B34BC0" w:rsidP="009B6324">
      <w:pPr>
        <w:pStyle w:val="TOC2"/>
      </w:pPr>
    </w:p>
    <w:p w14:paraId="632C82F3" w14:textId="18DB9809" w:rsidR="00B34BC0" w:rsidRPr="007E0E45" w:rsidRDefault="00B34BC0" w:rsidP="009B6324">
      <w:pPr>
        <w:pStyle w:val="TOC2"/>
      </w:pPr>
      <w:r w:rsidRPr="007E0E45">
        <w:t>IMPORTANT NOTES:</w:t>
      </w:r>
    </w:p>
    <w:p w14:paraId="08ACA084" w14:textId="054C5010" w:rsidR="00B34BC0" w:rsidRDefault="00B34BC0" w:rsidP="009B6324">
      <w:pPr>
        <w:pStyle w:val="TOC2"/>
      </w:pPr>
      <w:r w:rsidRPr="007E0E45">
        <w:t xml:space="preserve">1. Language: All proposals must be submitted in </w:t>
      </w:r>
      <w:r w:rsidRPr="00513D1C">
        <w:rPr>
          <w:b/>
        </w:rPr>
        <w:t>English</w:t>
      </w:r>
      <w:r w:rsidRPr="007E0E45">
        <w:t>. Proposals in any other language will be rejected.</w:t>
      </w:r>
    </w:p>
    <w:p w14:paraId="5D394E12" w14:textId="77777777" w:rsidR="00513D1C" w:rsidRPr="007E0E45" w:rsidRDefault="00513D1C" w:rsidP="009B6324">
      <w:pPr>
        <w:pStyle w:val="TOC2"/>
      </w:pPr>
    </w:p>
    <w:p w14:paraId="61969EB9" w14:textId="0C4DF7A5" w:rsidR="00B34BC0" w:rsidRPr="007E0E45" w:rsidRDefault="00B34BC0" w:rsidP="009B6324">
      <w:pPr>
        <w:pStyle w:val="TOC2"/>
      </w:pPr>
      <w:r w:rsidRPr="007E0E45">
        <w:t>2. Page limits: Please adhere strictly to the</w:t>
      </w:r>
      <w:r w:rsidRPr="007E0E45">
        <w:rPr>
          <w:b/>
        </w:rPr>
        <w:t xml:space="preserve"> </w:t>
      </w:r>
      <w:r w:rsidR="006D431D" w:rsidRPr="007E0E45">
        <w:rPr>
          <w:b/>
        </w:rPr>
        <w:t xml:space="preserve">12 </w:t>
      </w:r>
      <w:r w:rsidRPr="007E0E45">
        <w:t>page limit.</w:t>
      </w:r>
      <w:r w:rsidR="007E0E45" w:rsidRPr="00B34BC0">
        <w:t xml:space="preserve"> </w:t>
      </w:r>
      <w:r w:rsidR="00513D1C">
        <w:t xml:space="preserve">If you use this document as baseline </w:t>
      </w:r>
      <w:r w:rsidR="00513D1C" w:rsidRPr="00E554AA">
        <w:rPr>
          <w:rFonts w:cs="Arial"/>
        </w:rPr>
        <w:t>r</w:t>
      </w:r>
      <w:r w:rsidR="007E0E45" w:rsidRPr="00E554AA">
        <w:rPr>
          <w:rFonts w:cs="Arial"/>
        </w:rPr>
        <w:t>emove instructions before sending.</w:t>
      </w:r>
      <w:r w:rsidRPr="00E554AA">
        <w:rPr>
          <w:rFonts w:cs="Arial"/>
        </w:rPr>
        <w:t xml:space="preserve"> </w:t>
      </w:r>
      <w:r w:rsidRPr="007E0E45">
        <w:t>Proposals exceeding page limits will be rejected.</w:t>
      </w:r>
    </w:p>
    <w:p w14:paraId="6A5416F1" w14:textId="77777777" w:rsidR="00B34BC0" w:rsidRPr="007E0E45" w:rsidRDefault="00B34BC0" w:rsidP="009B6324">
      <w:pPr>
        <w:pStyle w:val="TOC2"/>
      </w:pPr>
    </w:p>
    <w:p w14:paraId="3700FF6E" w14:textId="51296AEF" w:rsidR="00B34BC0" w:rsidRDefault="00B34BC0" w:rsidP="009B6324">
      <w:pPr>
        <w:pStyle w:val="TOC2"/>
      </w:pPr>
      <w:r w:rsidRPr="007E0E45">
        <w:t>3. Formatting: Use standard formatting (font</w:t>
      </w:r>
      <w:r w:rsidR="006167D7">
        <w:t xml:space="preserve"> type: </w:t>
      </w:r>
      <w:r w:rsidR="00513D1C" w:rsidRPr="00513D1C">
        <w:t>Arial</w:t>
      </w:r>
      <w:r w:rsidR="006167D7" w:rsidRPr="00513D1C">
        <w:t xml:space="preserve">, </w:t>
      </w:r>
      <w:r w:rsidRPr="00513D1C">
        <w:t>size</w:t>
      </w:r>
      <w:r w:rsidR="00513D1C">
        <w:t xml:space="preserve"> min</w:t>
      </w:r>
      <w:r>
        <w:t xml:space="preserve"> </w:t>
      </w:r>
      <w:r w:rsidRPr="00E554AA">
        <w:rPr>
          <w:rFonts w:cs="Arial"/>
        </w:rPr>
        <w:t>1</w:t>
      </w:r>
      <w:r w:rsidR="00E554AA" w:rsidRPr="00E554AA">
        <w:rPr>
          <w:rFonts w:cs="Arial"/>
        </w:rPr>
        <w:t>0</w:t>
      </w:r>
      <w:r w:rsidRPr="00E554AA">
        <w:rPr>
          <w:rFonts w:cs="Arial"/>
        </w:rPr>
        <w:t>pt</w:t>
      </w:r>
      <w:r w:rsidRPr="00513D1C">
        <w:t xml:space="preserve"> minimum, margins 2.5 cm</w:t>
      </w:r>
      <w:r w:rsidR="00E554AA" w:rsidRPr="00E554AA">
        <w:rPr>
          <w:rFonts w:cs="Arial"/>
        </w:rPr>
        <w:t>, A4 paper</w:t>
      </w:r>
      <w:r w:rsidRPr="00E554AA">
        <w:rPr>
          <w:rFonts w:cs="Arial"/>
        </w:rPr>
        <w:t>).</w:t>
      </w:r>
      <w:r w:rsidRPr="00513D1C">
        <w:t xml:space="preserve"> Use</w:t>
      </w:r>
      <w:r w:rsidRPr="007E0E45">
        <w:t xml:space="preserve"> tables </w:t>
      </w:r>
      <w:r w:rsidR="006D431D" w:rsidRPr="007E0E45">
        <w:t xml:space="preserve">and images </w:t>
      </w:r>
      <w:r w:rsidRPr="007E0E45">
        <w:t>to present data logically.</w:t>
      </w:r>
    </w:p>
    <w:p w14:paraId="3C53FDAC" w14:textId="77777777" w:rsidR="00B34BC0" w:rsidRPr="007E0E45" w:rsidRDefault="00B34BC0" w:rsidP="009B6324">
      <w:pPr>
        <w:pStyle w:val="TOC2"/>
      </w:pPr>
    </w:p>
    <w:p w14:paraId="0F3322B1" w14:textId="49C23C0A" w:rsidR="009B4828" w:rsidRPr="007E0E45" w:rsidRDefault="00B34BC0" w:rsidP="009B6324">
      <w:pPr>
        <w:pStyle w:val="TOC2"/>
      </w:pPr>
      <w:r w:rsidRPr="007E0E45">
        <w:t xml:space="preserve">4. </w:t>
      </w:r>
      <w:r w:rsidR="00AF3A29" w:rsidRPr="007E0E45">
        <w:t>All mandatory s</w:t>
      </w:r>
      <w:r w:rsidRPr="007E0E45">
        <w:t>ections to complete:</w:t>
      </w:r>
    </w:p>
    <w:p w14:paraId="77D5F76F" w14:textId="0A5EF885" w:rsidR="00153C7C" w:rsidRPr="00E554AA" w:rsidRDefault="00B34BC0" w:rsidP="003D72C6">
      <w:pPr>
        <w:pStyle w:val="bullet1"/>
        <w:spacing w:after="0" w:line="276" w:lineRule="auto"/>
      </w:pPr>
      <w:r w:rsidRPr="00E554AA">
        <w:t xml:space="preserve">Project </w:t>
      </w:r>
      <w:r w:rsidR="00AD0466" w:rsidRPr="00E554AA">
        <w:t>Overview</w:t>
      </w:r>
      <w:r w:rsidRPr="00E554AA">
        <w:t xml:space="preserve"> </w:t>
      </w:r>
    </w:p>
    <w:p w14:paraId="386B8755" w14:textId="2ACE2575" w:rsidR="00153C7C" w:rsidRPr="00E554AA" w:rsidRDefault="00700E23" w:rsidP="003D72C6">
      <w:pPr>
        <w:pStyle w:val="bullet1"/>
        <w:spacing w:after="0" w:line="276" w:lineRule="auto"/>
      </w:pPr>
      <w:r w:rsidRPr="00E554AA">
        <w:t xml:space="preserve">Section 1 </w:t>
      </w:r>
      <w:proofErr w:type="spellStart"/>
      <w:r w:rsidR="00153C7C" w:rsidRPr="00E554AA">
        <w:t>Excelence</w:t>
      </w:r>
      <w:proofErr w:type="spellEnd"/>
      <w:r w:rsidR="00153C7C" w:rsidRPr="00E554AA">
        <w:t>:</w:t>
      </w:r>
    </w:p>
    <w:p w14:paraId="657DE1FA" w14:textId="5660C63F" w:rsidR="00C6787D" w:rsidRPr="00E554AA" w:rsidRDefault="00357682" w:rsidP="003D72C6">
      <w:pPr>
        <w:pStyle w:val="bullet1"/>
        <w:numPr>
          <w:ilvl w:val="1"/>
          <w:numId w:val="20"/>
        </w:numPr>
        <w:spacing w:after="0" w:line="276" w:lineRule="auto"/>
      </w:pPr>
      <w:r w:rsidRPr="00E554AA">
        <w:t xml:space="preserve">1.1 </w:t>
      </w:r>
      <w:r w:rsidR="00C6787D" w:rsidRPr="00E554AA">
        <w:t xml:space="preserve">Detailed Description </w:t>
      </w:r>
    </w:p>
    <w:p w14:paraId="231E5F4D" w14:textId="4E139654" w:rsidR="009B4828" w:rsidRPr="00E554AA" w:rsidRDefault="00357682" w:rsidP="003D72C6">
      <w:pPr>
        <w:pStyle w:val="bullet1"/>
        <w:numPr>
          <w:ilvl w:val="1"/>
          <w:numId w:val="20"/>
        </w:numPr>
        <w:spacing w:after="0" w:line="276" w:lineRule="auto"/>
      </w:pPr>
      <w:r w:rsidRPr="00E554AA">
        <w:t xml:space="preserve">1.2 </w:t>
      </w:r>
      <w:r w:rsidR="00C6787D" w:rsidRPr="00E554AA">
        <w:t xml:space="preserve">Infrastructure Requirements </w:t>
      </w:r>
    </w:p>
    <w:p w14:paraId="02AE1CDC" w14:textId="71CBB39E" w:rsidR="003D72C6" w:rsidRPr="00E554AA" w:rsidRDefault="00700E23" w:rsidP="003D72C6">
      <w:pPr>
        <w:pStyle w:val="bullet1"/>
        <w:spacing w:after="0" w:line="276" w:lineRule="auto"/>
      </w:pPr>
      <w:r w:rsidRPr="00E554AA">
        <w:t xml:space="preserve">Section 2 </w:t>
      </w:r>
      <w:r w:rsidR="009B4828" w:rsidRPr="00E554AA">
        <w:t>Impact:</w:t>
      </w:r>
    </w:p>
    <w:p w14:paraId="309D5C51" w14:textId="29A01F76" w:rsidR="009B4828" w:rsidRPr="00E554AA" w:rsidRDefault="00C778BE" w:rsidP="00540898">
      <w:pPr>
        <w:pStyle w:val="ListParagraph"/>
        <w:numPr>
          <w:ilvl w:val="1"/>
          <w:numId w:val="20"/>
        </w:numPr>
        <w:rPr>
          <w:rFonts w:cs="Arial"/>
          <w:bCs/>
          <w:iCs/>
          <w:color w:val="4C4C4C"/>
          <w:szCs w:val="28"/>
          <w:lang w:eastAsia="de-DE"/>
        </w:rPr>
      </w:pPr>
      <w:r w:rsidRPr="00540898">
        <w:t xml:space="preserve">2.1 </w:t>
      </w:r>
      <w:r w:rsidR="00424847" w:rsidRPr="00E554AA">
        <w:rPr>
          <w:rFonts w:cs="Arial"/>
          <w:bCs/>
          <w:iCs/>
          <w:color w:val="4C4C4C"/>
          <w:szCs w:val="28"/>
          <w:lang w:eastAsia="de-DE"/>
        </w:rPr>
        <w:t>Expected Impact and Sustainability</w:t>
      </w:r>
    </w:p>
    <w:p w14:paraId="3DE7A0F8" w14:textId="1A298EDC" w:rsidR="00FE5F19" w:rsidRPr="00E554AA" w:rsidRDefault="001665AC" w:rsidP="003D72C6">
      <w:pPr>
        <w:pStyle w:val="bullet1"/>
        <w:numPr>
          <w:ilvl w:val="1"/>
          <w:numId w:val="20"/>
        </w:numPr>
        <w:spacing w:after="0" w:line="276" w:lineRule="auto"/>
      </w:pPr>
      <w:r w:rsidRPr="00E554AA">
        <w:t>2.2 Expected Outcomes</w:t>
      </w:r>
    </w:p>
    <w:p w14:paraId="10F3980D" w14:textId="7639F2CC" w:rsidR="003D72C6" w:rsidRPr="00E554AA" w:rsidRDefault="00700E23" w:rsidP="003D72C6">
      <w:pPr>
        <w:pStyle w:val="bullet1"/>
        <w:spacing w:after="0" w:line="276" w:lineRule="auto"/>
      </w:pPr>
      <w:r w:rsidRPr="00E554AA">
        <w:t xml:space="preserve">Section 3 </w:t>
      </w:r>
      <w:r w:rsidR="00A05B0D" w:rsidRPr="00E554AA">
        <w:t>Quality and efficiency of the implementation:</w:t>
      </w:r>
    </w:p>
    <w:p w14:paraId="39E45E4C" w14:textId="76606C7D" w:rsidR="003D72C6" w:rsidRPr="00E554AA" w:rsidRDefault="00C778BE" w:rsidP="003D72C6">
      <w:pPr>
        <w:pStyle w:val="bullet1"/>
        <w:numPr>
          <w:ilvl w:val="1"/>
          <w:numId w:val="20"/>
        </w:numPr>
        <w:spacing w:after="0" w:line="276" w:lineRule="auto"/>
      </w:pPr>
      <w:r w:rsidRPr="00E554AA">
        <w:t>3.1</w:t>
      </w:r>
      <w:r w:rsidR="00B34BC0" w:rsidRPr="00E554AA">
        <w:t xml:space="preserve"> Work Plan &amp; Timeline </w:t>
      </w:r>
    </w:p>
    <w:p w14:paraId="4AC40FBB" w14:textId="1DE86179" w:rsidR="003D72C6" w:rsidRPr="00E554AA" w:rsidRDefault="00C778BE" w:rsidP="003D72C6">
      <w:pPr>
        <w:pStyle w:val="bullet1"/>
        <w:numPr>
          <w:ilvl w:val="1"/>
          <w:numId w:val="20"/>
        </w:numPr>
        <w:spacing w:after="0" w:line="276" w:lineRule="auto"/>
      </w:pPr>
      <w:r w:rsidRPr="00E554AA">
        <w:t>3.2</w:t>
      </w:r>
      <w:r w:rsidR="00F91F73" w:rsidRPr="00E554AA">
        <w:t xml:space="preserve"> </w:t>
      </w:r>
      <w:r w:rsidR="00B34BC0" w:rsidRPr="00E554AA">
        <w:t xml:space="preserve">Team Qualifications </w:t>
      </w:r>
    </w:p>
    <w:p w14:paraId="5DFFC9ED" w14:textId="762F2FF7" w:rsidR="003D72C6" w:rsidRPr="00E554AA" w:rsidRDefault="00C778BE" w:rsidP="003D72C6">
      <w:pPr>
        <w:pStyle w:val="bullet1"/>
        <w:numPr>
          <w:ilvl w:val="1"/>
          <w:numId w:val="20"/>
        </w:numPr>
        <w:spacing w:after="0" w:line="276" w:lineRule="auto"/>
      </w:pPr>
      <w:r w:rsidRPr="00E554AA">
        <w:t>3.3</w:t>
      </w:r>
      <w:r w:rsidR="00B34BC0" w:rsidRPr="00E554AA">
        <w:t xml:space="preserve"> Budget &amp; Justification </w:t>
      </w:r>
    </w:p>
    <w:p w14:paraId="090092C9" w14:textId="0079067D" w:rsidR="00B34BC0" w:rsidRPr="00E554AA" w:rsidRDefault="00B34BC0" w:rsidP="003D72C6">
      <w:pPr>
        <w:pStyle w:val="bullet1"/>
        <w:numPr>
          <w:ilvl w:val="0"/>
          <w:numId w:val="0"/>
        </w:numPr>
        <w:spacing w:after="0" w:line="276" w:lineRule="auto"/>
      </w:pPr>
      <w:r w:rsidRPr="00E554AA">
        <w:t>Annex I: Declaration of Honour (mandatory - to be signed)</w:t>
      </w:r>
    </w:p>
    <w:p w14:paraId="760BE1D0" w14:textId="4089CA12" w:rsidR="00B34BC0" w:rsidRPr="00E554AA" w:rsidRDefault="00B34BC0" w:rsidP="003D72C6">
      <w:pPr>
        <w:pStyle w:val="bullet1"/>
        <w:numPr>
          <w:ilvl w:val="0"/>
          <w:numId w:val="0"/>
        </w:numPr>
        <w:spacing w:after="0" w:line="276" w:lineRule="auto"/>
        <w:ind w:left="360" w:hanging="360"/>
      </w:pPr>
      <w:r w:rsidRPr="00E554AA">
        <w:t xml:space="preserve">Annex II: SME Checklist </w:t>
      </w:r>
    </w:p>
    <w:p w14:paraId="5B3C8C83" w14:textId="70287307" w:rsidR="00BF022F" w:rsidRPr="00E554AA" w:rsidRDefault="00BF022F" w:rsidP="00BF022F">
      <w:pPr>
        <w:pStyle w:val="bullet1"/>
        <w:numPr>
          <w:ilvl w:val="0"/>
          <w:numId w:val="0"/>
        </w:numPr>
        <w:spacing w:after="0" w:line="276" w:lineRule="auto"/>
        <w:ind w:left="360" w:hanging="360"/>
      </w:pPr>
      <w:r w:rsidRPr="00E554AA">
        <w:t>Annex III:</w:t>
      </w:r>
      <w:r w:rsidR="00192FAC" w:rsidRPr="00E554AA">
        <w:t xml:space="preserve"> </w:t>
      </w:r>
      <w:r w:rsidRPr="00E554AA">
        <w:t>Privacy &amp; Ethics</w:t>
      </w:r>
    </w:p>
    <w:p w14:paraId="40E2DCA0" w14:textId="2D847654" w:rsidR="00B34BC0" w:rsidRPr="00E554AA" w:rsidRDefault="00B34BC0" w:rsidP="003D72C6">
      <w:pPr>
        <w:pStyle w:val="bullet1"/>
        <w:numPr>
          <w:ilvl w:val="0"/>
          <w:numId w:val="0"/>
        </w:numPr>
        <w:spacing w:after="0" w:line="276" w:lineRule="auto"/>
        <w:ind w:left="360" w:hanging="360"/>
      </w:pPr>
      <w:r>
        <w:t>Annex I</w:t>
      </w:r>
      <w:r w:rsidR="00BF022F">
        <w:t>V</w:t>
      </w:r>
      <w:r>
        <w:t xml:space="preserve">: Consortium Agreement </w:t>
      </w:r>
      <w:r w:rsidR="039A14F5">
        <w:t>(if applicable)</w:t>
      </w:r>
    </w:p>
    <w:p w14:paraId="5A36CDE6" w14:textId="77777777" w:rsidR="00B34BC0" w:rsidRPr="007E0E45" w:rsidRDefault="00B34BC0" w:rsidP="009B6324">
      <w:pPr>
        <w:pStyle w:val="TOC2"/>
      </w:pPr>
    </w:p>
    <w:p w14:paraId="0385E05A" w14:textId="32C79CDB" w:rsidR="00B34BC0" w:rsidRPr="007E0E45" w:rsidRDefault="00B34BC0" w:rsidP="009B6324">
      <w:pPr>
        <w:pStyle w:val="TOC2"/>
      </w:pPr>
      <w:r w:rsidRPr="007E0E45">
        <w:t>5. Submission: All complete proposals must be submitted through the online portal: cop-pilot.eu</w:t>
      </w:r>
    </w:p>
    <w:p w14:paraId="41FC9079" w14:textId="77777777" w:rsidR="00B34BC0" w:rsidRPr="007E0E45" w:rsidRDefault="00B34BC0" w:rsidP="009B6324">
      <w:pPr>
        <w:pStyle w:val="TOC2"/>
      </w:pPr>
    </w:p>
    <w:p w14:paraId="113F3924" w14:textId="2F24D829" w:rsidR="00B34BC0" w:rsidRPr="007E0E45" w:rsidRDefault="00B34BC0" w:rsidP="009B6324">
      <w:pPr>
        <w:pStyle w:val="TOC2"/>
      </w:pPr>
      <w:r w:rsidRPr="007E0E45">
        <w:t xml:space="preserve">6. Late submissions will NOT be accepted. The </w:t>
      </w:r>
      <w:r w:rsidR="000013FA" w:rsidRPr="007E0E45">
        <w:t xml:space="preserve">application submission form </w:t>
      </w:r>
      <w:r w:rsidRPr="007E0E45">
        <w:t xml:space="preserve">will close at </w:t>
      </w:r>
      <w:r w:rsidR="00A16C2A">
        <w:t>22</w:t>
      </w:r>
      <w:r w:rsidRPr="007E0E45">
        <w:t>:00 CET on the deadline.</w:t>
      </w:r>
    </w:p>
    <w:p w14:paraId="417FE2FC" w14:textId="77777777" w:rsidR="00B34BC0" w:rsidRPr="007E0E45" w:rsidRDefault="00B34BC0" w:rsidP="009B6324">
      <w:pPr>
        <w:pStyle w:val="TOC2"/>
      </w:pPr>
    </w:p>
    <w:p w14:paraId="045584ED" w14:textId="36650F59" w:rsidR="00EE04AB" w:rsidRPr="007E0E45" w:rsidRDefault="00B34BC0" w:rsidP="009B6324">
      <w:pPr>
        <w:pStyle w:val="TOC2"/>
      </w:pPr>
      <w:r w:rsidRPr="007E0E45">
        <w:t>For questions, contact: opencalls@cop-pilot.eu</w:t>
      </w:r>
    </w:p>
    <w:p w14:paraId="0DB67B9D" w14:textId="58C448B5" w:rsidR="000013FA" w:rsidRDefault="000013FA" w:rsidP="00AD25BA">
      <w:pPr>
        <w:pStyle w:val="Heading1"/>
        <w:numPr>
          <w:ilvl w:val="0"/>
          <w:numId w:val="0"/>
        </w:numPr>
      </w:pPr>
      <w:bookmarkStart w:id="18" w:name="_Toc215259661"/>
      <w:r>
        <w:lastRenderedPageBreak/>
        <w:t>PROJECT SUMMARY</w:t>
      </w:r>
      <w:bookmarkEnd w:id="18"/>
    </w:p>
    <w:p w14:paraId="4103F5E0" w14:textId="1369E7A3" w:rsidR="000013FA" w:rsidRDefault="00A245C6" w:rsidP="000013FA">
      <w:pPr>
        <w:jc w:val="left"/>
        <w:rPr>
          <w:b/>
        </w:rPr>
      </w:pPr>
      <w:r>
        <w:rPr>
          <w:b/>
        </w:rPr>
        <w:br/>
      </w:r>
      <w:r w:rsidR="000013FA">
        <w:rPr>
          <w:b/>
        </w:rPr>
        <w:t xml:space="preserve">Project Title: </w:t>
      </w:r>
    </w:p>
    <w:p w14:paraId="0A6CA14E" w14:textId="77777777" w:rsidR="000013FA" w:rsidRDefault="000013FA" w:rsidP="000013FA">
      <w:pPr>
        <w:jc w:val="left"/>
        <w:rPr>
          <w:b/>
        </w:rPr>
      </w:pPr>
    </w:p>
    <w:p w14:paraId="485F2F4E" w14:textId="2B932717" w:rsidR="000013FA" w:rsidRPr="00E554AA" w:rsidRDefault="0062581B" w:rsidP="000013FA">
      <w:pPr>
        <w:jc w:val="left"/>
        <w:rPr>
          <w:rFonts w:cs="Arial"/>
          <w:b/>
          <w:bCs/>
          <w:szCs w:val="22"/>
        </w:rPr>
      </w:pPr>
      <w:r w:rsidRPr="00E554AA">
        <w:rPr>
          <w:rFonts w:cs="Arial"/>
          <w:b/>
          <w:bCs/>
          <w:szCs w:val="22"/>
        </w:rPr>
        <w:t>[</w:t>
      </w:r>
      <w:r w:rsidR="004F13A7" w:rsidRPr="00E554AA">
        <w:rPr>
          <w:rFonts w:cs="Arial"/>
          <w:b/>
          <w:bCs/>
          <w:szCs w:val="22"/>
        </w:rPr>
        <w:t>Full tile</w:t>
      </w:r>
      <w:r w:rsidRPr="00E554AA">
        <w:rPr>
          <w:rFonts w:cs="Arial"/>
          <w:b/>
          <w:bCs/>
          <w:szCs w:val="22"/>
        </w:rPr>
        <w:t>]</w:t>
      </w:r>
    </w:p>
    <w:p w14:paraId="30E7C942" w14:textId="77777777" w:rsidR="000013FA" w:rsidRDefault="000013FA" w:rsidP="000013FA">
      <w:pPr>
        <w:jc w:val="left"/>
      </w:pPr>
    </w:p>
    <w:p w14:paraId="1E4176E7" w14:textId="77777777" w:rsidR="000013FA" w:rsidRDefault="000013FA" w:rsidP="000013FA">
      <w:pPr>
        <w:rPr>
          <w:b/>
        </w:rPr>
      </w:pPr>
      <w:r>
        <w:rPr>
          <w:b/>
        </w:rPr>
        <w:t xml:space="preserve">Acronym: </w:t>
      </w:r>
    </w:p>
    <w:p w14:paraId="14A64FC8" w14:textId="77777777" w:rsidR="000013FA" w:rsidRDefault="000013FA" w:rsidP="000013FA"/>
    <w:p w14:paraId="4CE4B45C" w14:textId="2A9BBB83" w:rsidR="000013FA" w:rsidRPr="00E554AA" w:rsidRDefault="00587B37" w:rsidP="00E554AA">
      <w:pPr>
        <w:jc w:val="left"/>
        <w:rPr>
          <w:rFonts w:cs="Arial"/>
          <w:b/>
          <w:bCs/>
        </w:rPr>
      </w:pPr>
      <w:r w:rsidRPr="00E554AA">
        <w:rPr>
          <w:rFonts w:cs="Arial"/>
          <w:b/>
          <w:bCs/>
        </w:rPr>
        <w:t>[Short Name]</w:t>
      </w:r>
    </w:p>
    <w:p w14:paraId="5DA1028A" w14:textId="77777777" w:rsidR="000013FA" w:rsidRDefault="000013FA" w:rsidP="000013FA"/>
    <w:p w14:paraId="4313600F" w14:textId="13B733BF" w:rsidR="000013FA" w:rsidRDefault="000013FA" w:rsidP="000013FA">
      <w:r>
        <w:rPr>
          <w:b/>
        </w:rPr>
        <w:t xml:space="preserve">Target Cluster: </w:t>
      </w:r>
    </w:p>
    <w:p w14:paraId="5959031A" w14:textId="67A3795F" w:rsidR="000013FA" w:rsidRPr="00E554AA" w:rsidRDefault="000013FA" w:rsidP="002908DC">
      <w:pPr>
        <w:pStyle w:val="ListBullet"/>
        <w:numPr>
          <w:ilvl w:val="0"/>
          <w:numId w:val="0"/>
        </w:numPr>
        <w:ind w:left="360" w:hanging="360"/>
        <w:rPr>
          <w:rFonts w:ascii="Arial" w:hAnsi="Arial" w:cs="Arial"/>
        </w:rPr>
      </w:pPr>
      <w:r w:rsidRPr="00E554AA">
        <w:rPr>
          <w:rFonts w:ascii="Segoe UI Symbol" w:hAnsi="Segoe UI Symbol" w:cs="Segoe UI Symbol"/>
        </w:rPr>
        <w:t>☐</w:t>
      </w:r>
      <w:r w:rsidRPr="00E554AA">
        <w:rPr>
          <w:rFonts w:ascii="Arial" w:hAnsi="Arial" w:cs="Arial"/>
        </w:rPr>
        <w:t xml:space="preserve"> Cluster 1: Business Integration in Mining</w:t>
      </w:r>
    </w:p>
    <w:p w14:paraId="46D8EC9D" w14:textId="41C9A9DB" w:rsidR="000013FA" w:rsidRPr="00E554AA" w:rsidRDefault="000013FA" w:rsidP="002908DC">
      <w:pPr>
        <w:pStyle w:val="ListBullet"/>
        <w:numPr>
          <w:ilvl w:val="0"/>
          <w:numId w:val="0"/>
        </w:numPr>
        <w:ind w:left="360" w:hanging="360"/>
        <w:rPr>
          <w:rFonts w:ascii="Arial" w:hAnsi="Arial" w:cs="Arial"/>
        </w:rPr>
      </w:pPr>
      <w:r w:rsidRPr="00E554AA">
        <w:rPr>
          <w:rFonts w:ascii="Segoe UI Symbol" w:hAnsi="Segoe UI Symbol" w:cs="Segoe UI Symbol"/>
        </w:rPr>
        <w:t>☐</w:t>
      </w:r>
      <w:r w:rsidRPr="00E554AA">
        <w:rPr>
          <w:rFonts w:ascii="Arial" w:hAnsi="Arial" w:cs="Arial"/>
        </w:rPr>
        <w:t xml:space="preserve"> Cluster 2: Smart Sustainable IoT Solutions </w:t>
      </w:r>
    </w:p>
    <w:p w14:paraId="0AFA19A8" w14:textId="33B2F031" w:rsidR="000013FA" w:rsidRPr="00E554AA" w:rsidRDefault="000013FA" w:rsidP="002908DC">
      <w:pPr>
        <w:pStyle w:val="ListBullet"/>
        <w:numPr>
          <w:ilvl w:val="0"/>
          <w:numId w:val="0"/>
        </w:numPr>
        <w:ind w:left="360" w:hanging="360"/>
        <w:rPr>
          <w:rFonts w:ascii="Arial" w:hAnsi="Arial" w:cs="Arial"/>
        </w:rPr>
      </w:pPr>
      <w:r w:rsidRPr="00E554AA">
        <w:rPr>
          <w:rFonts w:ascii="Segoe UI Symbol" w:hAnsi="Segoe UI Symbol" w:cs="Segoe UI Symbol"/>
        </w:rPr>
        <w:t>☐</w:t>
      </w:r>
      <w:r w:rsidRPr="00E554AA">
        <w:rPr>
          <w:rFonts w:ascii="Arial" w:hAnsi="Arial" w:cs="Arial"/>
        </w:rPr>
        <w:t xml:space="preserve"> Cluster 3A: </w:t>
      </w:r>
      <w:proofErr w:type="spellStart"/>
      <w:r w:rsidRPr="00E554AA">
        <w:rPr>
          <w:rFonts w:ascii="Arial" w:hAnsi="Arial" w:cs="Arial"/>
        </w:rPr>
        <w:t>AgriTech</w:t>
      </w:r>
      <w:proofErr w:type="spellEnd"/>
      <w:r w:rsidRPr="00E554AA">
        <w:rPr>
          <w:rFonts w:ascii="Arial" w:hAnsi="Arial" w:cs="Arial"/>
        </w:rPr>
        <w:t xml:space="preserve"> Transformation and Sustainability (ATSI)</w:t>
      </w:r>
    </w:p>
    <w:p w14:paraId="37B6F49C" w14:textId="22D5386E" w:rsidR="000013FA" w:rsidRPr="00E554AA" w:rsidRDefault="000013FA" w:rsidP="002908DC">
      <w:pPr>
        <w:pStyle w:val="ListBullet"/>
        <w:numPr>
          <w:ilvl w:val="0"/>
          <w:numId w:val="0"/>
        </w:numPr>
        <w:ind w:left="360" w:hanging="360"/>
        <w:rPr>
          <w:rFonts w:ascii="Arial" w:hAnsi="Arial" w:cs="Arial"/>
        </w:rPr>
      </w:pPr>
      <w:r w:rsidRPr="00E554AA">
        <w:rPr>
          <w:rFonts w:ascii="Segoe UI Symbol" w:hAnsi="Segoe UI Symbol" w:cs="Segoe UI Symbol"/>
        </w:rPr>
        <w:t>☐</w:t>
      </w:r>
      <w:r w:rsidRPr="00E554AA">
        <w:rPr>
          <w:rFonts w:ascii="Arial" w:hAnsi="Arial" w:cs="Arial"/>
        </w:rPr>
        <w:t xml:space="preserve"> Cluster 3E: Edge Intelligence for Energy Grid Reliability </w:t>
      </w:r>
    </w:p>
    <w:p w14:paraId="00D2CF74" w14:textId="7C934F3C" w:rsidR="000013FA" w:rsidRPr="00E554AA" w:rsidRDefault="000013FA" w:rsidP="002908DC">
      <w:pPr>
        <w:pStyle w:val="ListBullet"/>
        <w:numPr>
          <w:ilvl w:val="0"/>
          <w:numId w:val="0"/>
        </w:numPr>
        <w:ind w:left="360" w:hanging="360"/>
        <w:rPr>
          <w:rFonts w:ascii="Arial" w:hAnsi="Arial" w:cs="Arial"/>
        </w:rPr>
      </w:pPr>
      <w:r w:rsidRPr="00E554AA">
        <w:rPr>
          <w:rFonts w:ascii="Segoe UI Symbol" w:hAnsi="Segoe UI Symbol" w:cs="Segoe UI Symbol"/>
        </w:rPr>
        <w:t>☐</w:t>
      </w:r>
      <w:r w:rsidRPr="00E554AA">
        <w:rPr>
          <w:rFonts w:ascii="Arial" w:hAnsi="Arial" w:cs="Arial"/>
        </w:rPr>
        <w:t xml:space="preserve"> Cluster 4: </w:t>
      </w:r>
      <w:r w:rsidR="00D81FED" w:rsidRPr="00E554AA">
        <w:rPr>
          <w:rFonts w:ascii="Arial" w:hAnsi="Arial" w:cs="Arial"/>
        </w:rPr>
        <w:t>Smart Vineyards &amp; Sustainable Winery Ecosystems</w:t>
      </w:r>
    </w:p>
    <w:p w14:paraId="326D5342" w14:textId="0160BE7C" w:rsidR="000013FA" w:rsidRPr="007E32E6" w:rsidRDefault="007E32E6" w:rsidP="000013FA">
      <w:pPr>
        <w:rPr>
          <w:b/>
        </w:rPr>
      </w:pPr>
      <w:r w:rsidRPr="007E32E6">
        <w:rPr>
          <w:b/>
        </w:rPr>
        <w:t>Summary</w:t>
      </w:r>
      <w:r>
        <w:rPr>
          <w:b/>
        </w:rPr>
        <w:t>:</w:t>
      </w:r>
    </w:p>
    <w:p w14:paraId="271FD4B6" w14:textId="2BF4B9F8" w:rsidR="000013FA" w:rsidRDefault="000013FA" w:rsidP="000013FA">
      <w:r>
        <w:t xml:space="preserve">Provide a concise </w:t>
      </w:r>
      <w:r w:rsidR="00F402F2">
        <w:t>summary</w:t>
      </w:r>
      <w:r>
        <w:t xml:space="preserve"> of your proposed project, including:</w:t>
      </w:r>
    </w:p>
    <w:p w14:paraId="0B2FFEE8" w14:textId="77777777" w:rsidR="000013FA" w:rsidRPr="00E554AA" w:rsidRDefault="000013FA" w:rsidP="00227209">
      <w:pPr>
        <w:pStyle w:val="ListBullet"/>
        <w:numPr>
          <w:ilvl w:val="0"/>
          <w:numId w:val="29"/>
        </w:numPr>
        <w:rPr>
          <w:rFonts w:ascii="Arial" w:hAnsi="Arial" w:cs="Arial"/>
        </w:rPr>
      </w:pPr>
      <w:r w:rsidRPr="00E554AA">
        <w:rPr>
          <w:rFonts w:ascii="Arial" w:hAnsi="Arial" w:cs="Arial"/>
        </w:rPr>
        <w:t>What problem are you addressing?</w:t>
      </w:r>
    </w:p>
    <w:p w14:paraId="4B52CFA1" w14:textId="77777777" w:rsidR="000013FA" w:rsidRPr="00E554AA" w:rsidRDefault="000013FA" w:rsidP="00227209">
      <w:pPr>
        <w:pStyle w:val="ListBullet"/>
        <w:numPr>
          <w:ilvl w:val="0"/>
          <w:numId w:val="29"/>
        </w:numPr>
        <w:rPr>
          <w:rFonts w:ascii="Arial" w:hAnsi="Arial" w:cs="Arial"/>
        </w:rPr>
      </w:pPr>
      <w:r w:rsidRPr="00E554AA">
        <w:rPr>
          <w:rFonts w:ascii="Arial" w:hAnsi="Arial" w:cs="Arial"/>
        </w:rPr>
        <w:t>How does your proposal align with COP-PILOT objectives?</w:t>
      </w:r>
    </w:p>
    <w:p w14:paraId="42F41E4E" w14:textId="77777777" w:rsidR="000013FA" w:rsidRPr="00E554AA" w:rsidRDefault="000013FA" w:rsidP="00227209">
      <w:pPr>
        <w:pStyle w:val="ListBullet"/>
        <w:numPr>
          <w:ilvl w:val="0"/>
          <w:numId w:val="29"/>
        </w:numPr>
        <w:rPr>
          <w:rFonts w:ascii="Arial" w:hAnsi="Arial" w:cs="Arial"/>
        </w:rPr>
      </w:pPr>
      <w:r w:rsidRPr="00E554AA">
        <w:rPr>
          <w:rFonts w:ascii="Arial" w:hAnsi="Arial" w:cs="Arial"/>
        </w:rPr>
        <w:t>What are the key innovations?</w:t>
      </w:r>
    </w:p>
    <w:p w14:paraId="2A3B6B28" w14:textId="77777777" w:rsidR="000013FA" w:rsidRPr="00E554AA" w:rsidRDefault="000013FA" w:rsidP="00227209">
      <w:pPr>
        <w:pStyle w:val="ListBullet"/>
        <w:numPr>
          <w:ilvl w:val="0"/>
          <w:numId w:val="29"/>
        </w:numPr>
        <w:rPr>
          <w:rFonts w:ascii="Arial" w:hAnsi="Arial" w:cs="Arial"/>
        </w:rPr>
      </w:pPr>
      <w:r w:rsidRPr="00E554AA">
        <w:rPr>
          <w:rFonts w:ascii="Arial" w:hAnsi="Arial" w:cs="Arial"/>
        </w:rPr>
        <w:t>What are the expected results and impact?</w:t>
      </w:r>
    </w:p>
    <w:p w14:paraId="4C4A126A" w14:textId="77777777" w:rsidR="00A245C6" w:rsidRPr="00E554AA" w:rsidRDefault="00A245C6" w:rsidP="00A245C6">
      <w:pPr>
        <w:pStyle w:val="ListBullet"/>
        <w:numPr>
          <w:ilvl w:val="0"/>
          <w:numId w:val="0"/>
        </w:numPr>
        <w:rPr>
          <w:rFonts w:ascii="Arial" w:hAnsi="Arial" w:cs="Arial"/>
        </w:rPr>
      </w:pPr>
    </w:p>
    <w:p w14:paraId="7EA9EB3D" w14:textId="39F88C04" w:rsidR="00A245C6" w:rsidRPr="00E554AA" w:rsidRDefault="00A245C6" w:rsidP="00A245C6">
      <w:pPr>
        <w:pStyle w:val="ListBullet"/>
        <w:numPr>
          <w:ilvl w:val="0"/>
          <w:numId w:val="0"/>
        </w:numPr>
        <w:rPr>
          <w:rFonts w:ascii="Arial" w:hAnsi="Arial" w:cs="Arial"/>
        </w:rPr>
      </w:pPr>
      <w:r w:rsidRPr="00E554AA">
        <w:rPr>
          <w:rFonts w:ascii="Arial" w:hAnsi="Arial" w:cs="Arial"/>
        </w:rPr>
        <w:t>(</w:t>
      </w:r>
      <w:r w:rsidR="00F402F2" w:rsidRPr="00E554AA">
        <w:rPr>
          <w:rFonts w:ascii="Arial" w:hAnsi="Arial" w:cs="Arial"/>
        </w:rPr>
        <w:t xml:space="preserve">The </w:t>
      </w:r>
      <w:r w:rsidRPr="00E554AA">
        <w:rPr>
          <w:rFonts w:ascii="Arial" w:hAnsi="Arial" w:cs="Arial"/>
        </w:rPr>
        <w:t>summary may be used in public documents and dissemination materials)</w:t>
      </w:r>
    </w:p>
    <w:p w14:paraId="4CB8C473" w14:textId="228E774E" w:rsidR="002D726D" w:rsidRPr="00E554AA" w:rsidRDefault="002D726D" w:rsidP="002D726D">
      <w:pPr>
        <w:pStyle w:val="ListBullet"/>
        <w:numPr>
          <w:ilvl w:val="0"/>
          <w:numId w:val="0"/>
        </w:numPr>
        <w:rPr>
          <w:rFonts w:ascii="Arial" w:hAnsi="Arial" w:cs="Arial"/>
          <w:color w:val="EE0000"/>
        </w:rPr>
      </w:pPr>
      <w:r w:rsidRPr="00E554AA">
        <w:rPr>
          <w:rFonts w:ascii="Arial" w:hAnsi="Arial" w:cs="Arial"/>
          <w:color w:val="EE0000"/>
        </w:rPr>
        <w:t>Maximum 300 words</w:t>
      </w:r>
    </w:p>
    <w:p w14:paraId="0DF8D550" w14:textId="7F932E08" w:rsidR="00E554AA" w:rsidRPr="00E554AA" w:rsidRDefault="00E554AA" w:rsidP="00E554AA">
      <w:pPr>
        <w:jc w:val="left"/>
        <w:rPr>
          <w:rFonts w:cs="Arial"/>
          <w:b/>
          <w:bCs/>
        </w:rPr>
      </w:pPr>
      <w:r w:rsidRPr="00E554AA">
        <w:rPr>
          <w:rFonts w:cs="Arial"/>
          <w:b/>
          <w:bCs/>
        </w:rPr>
        <w:t>[</w:t>
      </w:r>
      <w:r>
        <w:rPr>
          <w:rFonts w:cs="Arial"/>
          <w:b/>
          <w:bCs/>
        </w:rPr>
        <w:t>Summary</w:t>
      </w:r>
      <w:r w:rsidRPr="00E554AA">
        <w:rPr>
          <w:rFonts w:cs="Arial"/>
          <w:b/>
          <w:bCs/>
        </w:rPr>
        <w:t>]</w:t>
      </w:r>
    </w:p>
    <w:p w14:paraId="448AA8AF" w14:textId="77777777" w:rsidR="000013FA" w:rsidRDefault="000013FA" w:rsidP="00021654">
      <w:pPr>
        <w:pStyle w:val="BodyText"/>
      </w:pPr>
    </w:p>
    <w:p w14:paraId="2EC75678" w14:textId="2DE20E67" w:rsidR="00810300" w:rsidRPr="00D5757D" w:rsidRDefault="009B71EE" w:rsidP="00BC174F">
      <w:pPr>
        <w:pStyle w:val="Heading1"/>
      </w:pPr>
      <w:bookmarkStart w:id="19" w:name="_Toc215259662"/>
      <w:r w:rsidRPr="00AF3A29">
        <w:lastRenderedPageBreak/>
        <w:t>Exce</w:t>
      </w:r>
      <w:r w:rsidR="007845AA">
        <w:t>L</w:t>
      </w:r>
      <w:r w:rsidRPr="00AF3A29">
        <w:t>lence</w:t>
      </w:r>
      <w:bookmarkEnd w:id="19"/>
    </w:p>
    <w:p w14:paraId="4B08E0B1" w14:textId="33C4AFF2" w:rsidR="003D72C6" w:rsidRDefault="0064712F" w:rsidP="00AD25BA">
      <w:pPr>
        <w:pStyle w:val="Heading2"/>
        <w:numPr>
          <w:ilvl w:val="0"/>
          <w:numId w:val="0"/>
        </w:numPr>
        <w:ind w:left="576" w:hanging="576"/>
        <w:rPr>
          <w:lang w:val="fr-CH"/>
        </w:rPr>
      </w:pPr>
      <w:bookmarkStart w:id="20" w:name="_Toc215259663"/>
      <w:r>
        <w:rPr>
          <w:lang w:val="en-US"/>
        </w:rPr>
        <w:t xml:space="preserve">1.1 </w:t>
      </w:r>
      <w:r w:rsidR="009B71EE" w:rsidRPr="006D431D">
        <w:rPr>
          <w:lang w:val="en-US"/>
        </w:rPr>
        <w:t>DETAILED DESCRIPTION</w:t>
      </w:r>
      <w:r w:rsidR="009B71EE">
        <w:rPr>
          <w:lang w:val="en-US"/>
        </w:rPr>
        <w:t>:</w:t>
      </w:r>
      <w:bookmarkEnd w:id="20"/>
    </w:p>
    <w:p w14:paraId="1DC6B8E2" w14:textId="1FB410FC" w:rsidR="000013FA" w:rsidRPr="00212DA2" w:rsidRDefault="000013FA" w:rsidP="0064712F">
      <w:pPr>
        <w:pStyle w:val="Heading3"/>
        <w:rPr>
          <w:sz w:val="26"/>
          <w:szCs w:val="26"/>
          <w:lang w:val="fr-CH"/>
        </w:rPr>
      </w:pPr>
      <w:bookmarkStart w:id="21" w:name="_Toc215259664"/>
      <w:r w:rsidRPr="00212DA2">
        <w:rPr>
          <w:sz w:val="26"/>
          <w:szCs w:val="26"/>
          <w:lang w:val="fr-CH"/>
        </w:rPr>
        <w:t xml:space="preserve">Concept and </w:t>
      </w:r>
      <w:r w:rsidRPr="00212DA2">
        <w:rPr>
          <w:sz w:val="26"/>
          <w:szCs w:val="26"/>
        </w:rPr>
        <w:t>Objectives</w:t>
      </w:r>
      <w:bookmarkEnd w:id="21"/>
    </w:p>
    <w:p w14:paraId="28ACE5CA" w14:textId="55458AAA" w:rsidR="0064328B" w:rsidRPr="009F4E32" w:rsidRDefault="000013FA" w:rsidP="00011504">
      <w:pPr>
        <w:jc w:val="left"/>
        <w:rPr>
          <w:szCs w:val="22"/>
        </w:rPr>
      </w:pPr>
      <w:r w:rsidRPr="009F4E32">
        <w:rPr>
          <w:szCs w:val="22"/>
        </w:rPr>
        <w:t xml:space="preserve">Describe the specific objectives of your proposed project. </w:t>
      </w:r>
    </w:p>
    <w:p w14:paraId="4178EF10" w14:textId="77777777" w:rsidR="002908DC" w:rsidRDefault="000013FA" w:rsidP="00011504">
      <w:pPr>
        <w:jc w:val="left"/>
        <w:rPr>
          <w:szCs w:val="22"/>
        </w:rPr>
      </w:pPr>
      <w:r w:rsidRPr="009F4E32">
        <w:rPr>
          <w:szCs w:val="22"/>
        </w:rPr>
        <w:t>Objectives should be SMART (Specific, Measurable, Achievable, Relevant, Time-bound).</w:t>
      </w:r>
      <w:r w:rsidRPr="009F4E32">
        <w:rPr>
          <w:szCs w:val="22"/>
        </w:rPr>
        <w:br/>
      </w:r>
      <w:r w:rsidRPr="009F4E32">
        <w:rPr>
          <w:szCs w:val="22"/>
        </w:rPr>
        <w:br/>
        <w:t>Key points to address:</w:t>
      </w:r>
    </w:p>
    <w:p w14:paraId="62247281" w14:textId="77777777" w:rsidR="002908DC" w:rsidRDefault="000013FA" w:rsidP="00227209">
      <w:pPr>
        <w:pStyle w:val="ListParagraph"/>
        <w:numPr>
          <w:ilvl w:val="0"/>
          <w:numId w:val="30"/>
        </w:numPr>
        <w:jc w:val="left"/>
        <w:rPr>
          <w:szCs w:val="22"/>
        </w:rPr>
      </w:pPr>
      <w:r w:rsidRPr="002908DC">
        <w:rPr>
          <w:szCs w:val="22"/>
        </w:rPr>
        <w:t>What is the main problem or opportunity you are addressing?</w:t>
      </w:r>
    </w:p>
    <w:p w14:paraId="07FF69E4" w14:textId="77777777" w:rsidR="002908DC" w:rsidRDefault="0073086E" w:rsidP="00227209">
      <w:pPr>
        <w:pStyle w:val="ListParagraph"/>
        <w:numPr>
          <w:ilvl w:val="0"/>
          <w:numId w:val="30"/>
        </w:numPr>
        <w:jc w:val="left"/>
        <w:rPr>
          <w:szCs w:val="22"/>
        </w:rPr>
      </w:pPr>
      <w:r w:rsidRPr="002908DC">
        <w:rPr>
          <w:szCs w:val="22"/>
        </w:rPr>
        <w:t>What</w:t>
      </w:r>
      <w:r w:rsidR="00A6228F" w:rsidRPr="002908DC">
        <w:rPr>
          <w:szCs w:val="22"/>
        </w:rPr>
        <w:t xml:space="preserve"> is your Method</w:t>
      </w:r>
      <w:r w:rsidR="004935DA" w:rsidRPr="002908DC">
        <w:rPr>
          <w:szCs w:val="22"/>
        </w:rPr>
        <w:t>ology</w:t>
      </w:r>
      <w:r w:rsidRPr="002908DC">
        <w:rPr>
          <w:szCs w:val="22"/>
        </w:rPr>
        <w:t>?</w:t>
      </w:r>
    </w:p>
    <w:p w14:paraId="46825360" w14:textId="77777777" w:rsidR="002908DC" w:rsidRDefault="000013FA" w:rsidP="00227209">
      <w:pPr>
        <w:pStyle w:val="ListParagraph"/>
        <w:numPr>
          <w:ilvl w:val="0"/>
          <w:numId w:val="30"/>
        </w:numPr>
        <w:jc w:val="left"/>
        <w:rPr>
          <w:szCs w:val="22"/>
        </w:rPr>
      </w:pPr>
      <w:r w:rsidRPr="002908DC">
        <w:rPr>
          <w:szCs w:val="22"/>
        </w:rPr>
        <w:t>How does this align with COP-PILOT project goals and cluster objectives?</w:t>
      </w:r>
    </w:p>
    <w:p w14:paraId="34E9541D" w14:textId="77777777" w:rsidR="002908DC" w:rsidRDefault="000013FA" w:rsidP="00227209">
      <w:pPr>
        <w:pStyle w:val="ListParagraph"/>
        <w:numPr>
          <w:ilvl w:val="0"/>
          <w:numId w:val="30"/>
        </w:numPr>
        <w:jc w:val="left"/>
        <w:rPr>
          <w:szCs w:val="22"/>
        </w:rPr>
      </w:pPr>
      <w:r w:rsidRPr="002908DC">
        <w:rPr>
          <w:szCs w:val="22"/>
        </w:rPr>
        <w:t>What is the specific contribution to the platform or use case validation?</w:t>
      </w:r>
    </w:p>
    <w:p w14:paraId="0C24B9F0" w14:textId="77777777" w:rsidR="002908DC" w:rsidRDefault="000013FA" w:rsidP="00227209">
      <w:pPr>
        <w:pStyle w:val="ListParagraph"/>
        <w:numPr>
          <w:ilvl w:val="0"/>
          <w:numId w:val="30"/>
        </w:numPr>
        <w:jc w:val="left"/>
        <w:rPr>
          <w:szCs w:val="22"/>
        </w:rPr>
      </w:pPr>
      <w:r w:rsidRPr="002908DC">
        <w:rPr>
          <w:szCs w:val="22"/>
        </w:rPr>
        <w:t>What outcomes/deliverables will you produce?</w:t>
      </w:r>
    </w:p>
    <w:p w14:paraId="32A0574B" w14:textId="28D4F0C0" w:rsidR="000013FA" w:rsidRPr="002908DC" w:rsidRDefault="000013FA" w:rsidP="00227209">
      <w:pPr>
        <w:pStyle w:val="ListParagraph"/>
        <w:numPr>
          <w:ilvl w:val="0"/>
          <w:numId w:val="30"/>
        </w:numPr>
        <w:jc w:val="left"/>
      </w:pPr>
      <w:r w:rsidRPr="002908DC">
        <w:rPr>
          <w:szCs w:val="22"/>
        </w:rPr>
        <w:t>How will success be measured?</w:t>
      </w:r>
      <w:r w:rsidRPr="002908DC">
        <w:rPr>
          <w:szCs w:val="22"/>
        </w:rPr>
        <w:br/>
      </w:r>
      <w:r w:rsidRPr="002908DC">
        <w:rPr>
          <w:szCs w:val="22"/>
        </w:rPr>
        <w:br/>
      </w:r>
    </w:p>
    <w:p w14:paraId="4C419649" w14:textId="52C0EAE9" w:rsidR="000013FA" w:rsidRPr="00212DA2" w:rsidRDefault="000013FA" w:rsidP="0064712F">
      <w:pPr>
        <w:pStyle w:val="Heading3"/>
        <w:rPr>
          <w:sz w:val="26"/>
          <w:szCs w:val="26"/>
        </w:rPr>
      </w:pPr>
      <w:bookmarkStart w:id="22" w:name="_Toc215259665"/>
      <w:r w:rsidRPr="00212DA2">
        <w:rPr>
          <w:sz w:val="26"/>
          <w:szCs w:val="26"/>
        </w:rPr>
        <w:t>State of the Art and Innovation</w:t>
      </w:r>
      <w:bookmarkEnd w:id="22"/>
    </w:p>
    <w:p w14:paraId="103AA886" w14:textId="77777777" w:rsidR="002908DC" w:rsidRDefault="000013FA" w:rsidP="002908DC">
      <w:pPr>
        <w:jc w:val="left"/>
        <w:rPr>
          <w:lang w:eastAsia="de-DE"/>
        </w:rPr>
      </w:pPr>
      <w:r>
        <w:t>Describe how your proposal advances the current state-of-the-art:</w:t>
      </w:r>
    </w:p>
    <w:p w14:paraId="7AFBCFAF" w14:textId="77777777" w:rsidR="002908DC" w:rsidRDefault="000013FA" w:rsidP="00227209">
      <w:pPr>
        <w:pStyle w:val="ListParagraph"/>
        <w:numPr>
          <w:ilvl w:val="0"/>
          <w:numId w:val="31"/>
        </w:numPr>
        <w:jc w:val="left"/>
        <w:rPr>
          <w:lang w:eastAsia="de-DE"/>
        </w:rPr>
      </w:pPr>
      <w:r>
        <w:t>What existing solutions or approaches are already available in your domain?</w:t>
      </w:r>
    </w:p>
    <w:p w14:paraId="67CC5A0A" w14:textId="77777777" w:rsidR="002908DC" w:rsidRDefault="000013FA" w:rsidP="00227209">
      <w:pPr>
        <w:pStyle w:val="ListParagraph"/>
        <w:numPr>
          <w:ilvl w:val="0"/>
          <w:numId w:val="31"/>
        </w:numPr>
        <w:jc w:val="left"/>
        <w:rPr>
          <w:lang w:eastAsia="de-DE"/>
        </w:rPr>
      </w:pPr>
      <w:r>
        <w:t>How does your proposal go beyond existing solutions?</w:t>
      </w:r>
    </w:p>
    <w:p w14:paraId="72B3AA7B" w14:textId="77777777" w:rsidR="002908DC" w:rsidRDefault="000013FA" w:rsidP="00227209">
      <w:pPr>
        <w:pStyle w:val="ListParagraph"/>
        <w:numPr>
          <w:ilvl w:val="0"/>
          <w:numId w:val="31"/>
        </w:numPr>
        <w:jc w:val="left"/>
        <w:rPr>
          <w:lang w:eastAsia="de-DE"/>
        </w:rPr>
      </w:pPr>
      <w:r>
        <w:t>What is novel or innovative about your approach?</w:t>
      </w:r>
    </w:p>
    <w:p w14:paraId="2967CBE9" w14:textId="1AA979D5" w:rsidR="009B71EE" w:rsidRPr="009B71EE" w:rsidRDefault="000013FA" w:rsidP="00227209">
      <w:pPr>
        <w:pStyle w:val="ListParagraph"/>
        <w:numPr>
          <w:ilvl w:val="0"/>
          <w:numId w:val="31"/>
        </w:numPr>
        <w:jc w:val="left"/>
        <w:rPr>
          <w:lang w:eastAsia="de-DE"/>
        </w:rPr>
      </w:pPr>
      <w:r>
        <w:t xml:space="preserve">How will your solution be an advancement for the </w:t>
      </w:r>
      <w:r w:rsidR="000A5ECA">
        <w:t>Cloud/</w:t>
      </w:r>
      <w:r>
        <w:t>Edge</w:t>
      </w:r>
      <w:r w:rsidR="000A5ECA">
        <w:t>/IoT</w:t>
      </w:r>
      <w:r>
        <w:t xml:space="preserve"> computing ecosystem?</w:t>
      </w:r>
      <w:r>
        <w:br/>
      </w:r>
      <w:r>
        <w:br/>
      </w:r>
    </w:p>
    <w:p w14:paraId="2F20AACE" w14:textId="433AF648" w:rsidR="000013FA" w:rsidRPr="00212DA2" w:rsidRDefault="000013FA" w:rsidP="00136CBF">
      <w:pPr>
        <w:pStyle w:val="Heading3"/>
        <w:rPr>
          <w:sz w:val="26"/>
          <w:szCs w:val="26"/>
        </w:rPr>
      </w:pPr>
      <w:bookmarkStart w:id="23" w:name="_Toc215259666"/>
      <w:r w:rsidRPr="00212DA2">
        <w:rPr>
          <w:sz w:val="26"/>
          <w:szCs w:val="26"/>
        </w:rPr>
        <w:t>Relevance to COP-PILOT Scope</w:t>
      </w:r>
      <w:bookmarkEnd w:id="23"/>
    </w:p>
    <w:p w14:paraId="79E15C4F" w14:textId="6F2718BB" w:rsidR="002908DC" w:rsidRDefault="000013FA" w:rsidP="002908DC">
      <w:pPr>
        <w:jc w:val="left"/>
      </w:pPr>
      <w:r>
        <w:t>Explain how your project contributes to COP-PILOT:</w:t>
      </w:r>
    </w:p>
    <w:p w14:paraId="50A71A04" w14:textId="77777777" w:rsidR="002908DC" w:rsidRDefault="000013FA" w:rsidP="00227209">
      <w:pPr>
        <w:pStyle w:val="ListParagraph"/>
        <w:numPr>
          <w:ilvl w:val="0"/>
          <w:numId w:val="32"/>
        </w:numPr>
        <w:jc w:val="left"/>
      </w:pPr>
      <w:r>
        <w:t xml:space="preserve">Which </w:t>
      </w:r>
      <w:r w:rsidR="0064328B">
        <w:t xml:space="preserve">cluster and </w:t>
      </w:r>
      <w:r>
        <w:t>use cases (UC#) does your proposal support or enhance?</w:t>
      </w:r>
    </w:p>
    <w:p w14:paraId="00293546" w14:textId="77777777" w:rsidR="002908DC" w:rsidRDefault="000013FA" w:rsidP="00227209">
      <w:pPr>
        <w:pStyle w:val="ListParagraph"/>
        <w:numPr>
          <w:ilvl w:val="0"/>
          <w:numId w:val="32"/>
        </w:numPr>
        <w:jc w:val="left"/>
      </w:pPr>
      <w:r>
        <w:t>How will your solution integrate with the COP-PILOT platform?</w:t>
      </w:r>
    </w:p>
    <w:p w14:paraId="716F9B78" w14:textId="77777777" w:rsidR="002908DC" w:rsidRDefault="000013FA" w:rsidP="00227209">
      <w:pPr>
        <w:pStyle w:val="ListParagraph"/>
        <w:numPr>
          <w:ilvl w:val="0"/>
          <w:numId w:val="32"/>
        </w:numPr>
        <w:jc w:val="left"/>
      </w:pPr>
      <w:r>
        <w:t>What existing COP-PILOT components or infrastructure will you leverage?</w:t>
      </w:r>
    </w:p>
    <w:p w14:paraId="1D94C3C5" w14:textId="77777777" w:rsidR="002908DC" w:rsidRDefault="000013FA" w:rsidP="00227209">
      <w:pPr>
        <w:pStyle w:val="ListParagraph"/>
        <w:numPr>
          <w:ilvl w:val="0"/>
          <w:numId w:val="32"/>
        </w:numPr>
        <w:jc w:val="left"/>
      </w:pPr>
      <w:r>
        <w:t xml:space="preserve"> What new capabilities or extensions will you provide?</w:t>
      </w:r>
    </w:p>
    <w:p w14:paraId="13456EC4" w14:textId="192E3ADC" w:rsidR="000013FA" w:rsidRDefault="000013FA" w:rsidP="00227209">
      <w:pPr>
        <w:pStyle w:val="ListParagraph"/>
        <w:numPr>
          <w:ilvl w:val="0"/>
          <w:numId w:val="32"/>
        </w:numPr>
        <w:jc w:val="left"/>
      </w:pPr>
      <w:r>
        <w:t>How does this support the project's cross-sector scenarios?</w:t>
      </w:r>
      <w:r>
        <w:br/>
      </w:r>
      <w:r>
        <w:br/>
      </w:r>
    </w:p>
    <w:p w14:paraId="3034D0B5" w14:textId="30ACF6CD" w:rsidR="00455C0F" w:rsidRPr="00A60B6F" w:rsidRDefault="00455C0F" w:rsidP="00455C0F">
      <w:pPr>
        <w:pStyle w:val="Heading3"/>
        <w:rPr>
          <w:lang w:val="en-US"/>
        </w:rPr>
      </w:pPr>
      <w:bookmarkStart w:id="24" w:name="_Toc215259667"/>
      <w:bookmarkStart w:id="25" w:name="_Toc214956632"/>
      <w:r w:rsidRPr="00A60B6F">
        <w:rPr>
          <w:lang w:val="en-US"/>
        </w:rPr>
        <w:t>Data Management</w:t>
      </w:r>
      <w:bookmarkEnd w:id="24"/>
      <w:r w:rsidRPr="00A60B6F">
        <w:rPr>
          <w:lang w:val="en-US"/>
        </w:rPr>
        <w:t xml:space="preserve"> </w:t>
      </w:r>
      <w:bookmarkEnd w:id="25"/>
    </w:p>
    <w:p w14:paraId="6F38F74B" w14:textId="77B82C9C" w:rsidR="002908DC" w:rsidRDefault="00455C0F" w:rsidP="002908DC">
      <w:r>
        <w:t>Provide a data management plan including:</w:t>
      </w:r>
    </w:p>
    <w:p w14:paraId="167748A8" w14:textId="77777777" w:rsidR="002908DC" w:rsidRPr="002908DC" w:rsidRDefault="00455C0F" w:rsidP="00227209">
      <w:pPr>
        <w:pStyle w:val="ListParagraph"/>
        <w:numPr>
          <w:ilvl w:val="0"/>
          <w:numId w:val="33"/>
        </w:numPr>
        <w:rPr>
          <w:rFonts w:cs="Arial"/>
        </w:rPr>
      </w:pPr>
      <w:r w:rsidRPr="002908DC">
        <w:rPr>
          <w:rFonts w:cs="Arial"/>
        </w:rPr>
        <w:t xml:space="preserve">Data sharing plans clear?  </w:t>
      </w:r>
    </w:p>
    <w:p w14:paraId="2616E4EB" w14:textId="32843F25" w:rsidR="00455C0F" w:rsidRPr="002908DC" w:rsidRDefault="00455C0F" w:rsidP="259960B6">
      <w:pPr>
        <w:pStyle w:val="ListParagraph"/>
        <w:numPr>
          <w:ilvl w:val="0"/>
          <w:numId w:val="33"/>
        </w:numPr>
        <w:rPr>
          <w:rFonts w:cs="Arial"/>
          <w:lang w:val="en-US"/>
        </w:rPr>
      </w:pPr>
      <w:r w:rsidRPr="259960B6">
        <w:rPr>
          <w:rFonts w:cs="Arial"/>
          <w:lang w:val="en-US"/>
        </w:rPr>
        <w:t xml:space="preserve">Plans for open access/sharing? </w:t>
      </w:r>
    </w:p>
    <w:p w14:paraId="16A34D45" w14:textId="13095ADF" w:rsidR="000013FA" w:rsidRPr="00A177CA" w:rsidRDefault="000013FA" w:rsidP="00A177CA">
      <w:pPr>
        <w:pStyle w:val="Heading2"/>
        <w:rPr>
          <w:lang w:val="fr-CH"/>
        </w:rPr>
      </w:pPr>
      <w:bookmarkStart w:id="26" w:name="_Toc215259668"/>
      <w:r w:rsidRPr="00A177CA">
        <w:rPr>
          <w:lang w:val="fr-CH"/>
        </w:rPr>
        <w:t>INFRASTRUCTURE REQUIREMENTS</w:t>
      </w:r>
      <w:bookmarkEnd w:id="26"/>
    </w:p>
    <w:p w14:paraId="232F7CCE" w14:textId="77777777" w:rsidR="002908DC" w:rsidRDefault="00EF72BF" w:rsidP="00D2283B">
      <w:pPr>
        <w:jc w:val="left"/>
      </w:pPr>
      <w:r>
        <w:t xml:space="preserve">Please specify the COP-Pilot infrastructure and resources you expect to leverage, as well as any complementary infrastructure and resources you will provide to support the successful execution of </w:t>
      </w:r>
      <w:r>
        <w:lastRenderedPageBreak/>
        <w:t>your proposed application:</w:t>
      </w:r>
      <w:r>
        <w:br/>
      </w:r>
      <w:r w:rsidR="000013FA">
        <w:br/>
      </w:r>
      <w:r w:rsidR="000013FA">
        <w:br/>
        <w:t>1. COP-PILOT Infrastructure:</w:t>
      </w:r>
    </w:p>
    <w:p w14:paraId="01E5F45E" w14:textId="77777777" w:rsidR="00D2283B" w:rsidRDefault="000013FA" w:rsidP="00227209">
      <w:pPr>
        <w:pStyle w:val="ListParagraph"/>
        <w:numPr>
          <w:ilvl w:val="0"/>
          <w:numId w:val="34"/>
        </w:numPr>
        <w:jc w:val="left"/>
      </w:pPr>
      <w:r>
        <w:t xml:space="preserve"> Which testbed(s) will you use? (</w:t>
      </w:r>
      <w:r w:rsidR="00096DE5">
        <w:t xml:space="preserve">e.g. </w:t>
      </w:r>
      <w:r>
        <w:t>Valencia)</w:t>
      </w:r>
    </w:p>
    <w:p w14:paraId="29714C1E" w14:textId="77777777" w:rsidR="00D2283B" w:rsidRDefault="000013FA" w:rsidP="00227209">
      <w:pPr>
        <w:pStyle w:val="ListParagraph"/>
        <w:numPr>
          <w:ilvl w:val="0"/>
          <w:numId w:val="34"/>
        </w:numPr>
        <w:jc w:val="left"/>
      </w:pPr>
      <w:r>
        <w:t xml:space="preserve"> Which platform components will you leverage?</w:t>
      </w:r>
    </w:p>
    <w:p w14:paraId="5C0CD036" w14:textId="77777777" w:rsidR="00D2283B" w:rsidRDefault="000013FA" w:rsidP="00227209">
      <w:pPr>
        <w:pStyle w:val="ListParagraph"/>
        <w:numPr>
          <w:ilvl w:val="0"/>
          <w:numId w:val="34"/>
        </w:numPr>
        <w:jc w:val="left"/>
      </w:pPr>
      <w:r>
        <w:t>What is your expected duration of use? (weeks/months)</w:t>
      </w:r>
    </w:p>
    <w:p w14:paraId="5D8E503B" w14:textId="77777777" w:rsidR="00D2283B" w:rsidRDefault="000013FA" w:rsidP="00227209">
      <w:pPr>
        <w:pStyle w:val="ListParagraph"/>
        <w:numPr>
          <w:ilvl w:val="0"/>
          <w:numId w:val="34"/>
        </w:numPr>
        <w:jc w:val="left"/>
      </w:pPr>
      <w:r>
        <w:t>What access frequency do you need? (continuous, periodic, ad-hoc?)</w:t>
      </w:r>
    </w:p>
    <w:p w14:paraId="6283CFA6" w14:textId="77777777" w:rsidR="00D2283B" w:rsidRDefault="00D2283B" w:rsidP="004016B0">
      <w:pPr>
        <w:pStyle w:val="ListParagraph"/>
        <w:jc w:val="left"/>
      </w:pPr>
    </w:p>
    <w:p w14:paraId="7E640DDF" w14:textId="77777777" w:rsidR="004016B0" w:rsidRDefault="000013FA" w:rsidP="00D2283B">
      <w:pPr>
        <w:jc w:val="left"/>
      </w:pPr>
      <w:r>
        <w:t>2. Technical Requirements:</w:t>
      </w:r>
    </w:p>
    <w:p w14:paraId="76078F24" w14:textId="77777777" w:rsidR="004016B0" w:rsidRDefault="000013FA" w:rsidP="00227209">
      <w:pPr>
        <w:pStyle w:val="ListParagraph"/>
        <w:numPr>
          <w:ilvl w:val="0"/>
          <w:numId w:val="34"/>
        </w:numPr>
        <w:jc w:val="left"/>
      </w:pPr>
      <w:r>
        <w:t>Network bandwidth requirements</w:t>
      </w:r>
    </w:p>
    <w:p w14:paraId="74E6CC6A" w14:textId="33747C0A" w:rsidR="004016B0" w:rsidRDefault="000013FA" w:rsidP="00227209">
      <w:pPr>
        <w:pStyle w:val="ListParagraph"/>
        <w:numPr>
          <w:ilvl w:val="0"/>
          <w:numId w:val="34"/>
        </w:numPr>
        <w:jc w:val="left"/>
      </w:pPr>
      <w:r>
        <w:t>Computing resources (CPU, GPU, memory)</w:t>
      </w:r>
    </w:p>
    <w:p w14:paraId="5D1B55AA" w14:textId="11EE7759" w:rsidR="004016B0" w:rsidRDefault="000013FA" w:rsidP="00227209">
      <w:pPr>
        <w:pStyle w:val="ListParagraph"/>
        <w:numPr>
          <w:ilvl w:val="0"/>
          <w:numId w:val="34"/>
        </w:numPr>
        <w:jc w:val="left"/>
      </w:pPr>
      <w:r>
        <w:t>Storage requirements</w:t>
      </w:r>
    </w:p>
    <w:p w14:paraId="1F240F23" w14:textId="61DBACFA" w:rsidR="004016B0" w:rsidRDefault="000013FA" w:rsidP="00227209">
      <w:pPr>
        <w:pStyle w:val="ListParagraph"/>
        <w:numPr>
          <w:ilvl w:val="0"/>
          <w:numId w:val="34"/>
        </w:numPr>
        <w:jc w:val="left"/>
      </w:pPr>
      <w:r>
        <w:t>Specific software/middleware dependencies</w:t>
      </w:r>
    </w:p>
    <w:p w14:paraId="23F6B9AE" w14:textId="0A0584E1" w:rsidR="002C2BB5" w:rsidRDefault="000013FA" w:rsidP="00227209">
      <w:pPr>
        <w:pStyle w:val="ListParagraph"/>
        <w:numPr>
          <w:ilvl w:val="0"/>
          <w:numId w:val="34"/>
        </w:numPr>
        <w:jc w:val="left"/>
      </w:pPr>
      <w:r>
        <w:t>Hardware specifications</w:t>
      </w:r>
    </w:p>
    <w:p w14:paraId="33F327C3" w14:textId="77777777" w:rsidR="004016B0" w:rsidRDefault="00056F9A" w:rsidP="00AD25BA">
      <w:pPr>
        <w:jc w:val="left"/>
      </w:pPr>
      <w:r w:rsidRPr="00056F9A">
        <w:rPr>
          <w:highlight w:val="yellow"/>
        </w:rPr>
        <w:t>For a</w:t>
      </w:r>
      <w:r w:rsidR="00343ECB" w:rsidRPr="00056F9A">
        <w:rPr>
          <w:highlight w:val="yellow"/>
        </w:rPr>
        <w:t xml:space="preserve">ny more </w:t>
      </w:r>
      <w:r w:rsidRPr="00056F9A">
        <w:rPr>
          <w:highlight w:val="yellow"/>
        </w:rPr>
        <w:t xml:space="preserve">specific details </w:t>
      </w:r>
      <w:r w:rsidR="00343ECB" w:rsidRPr="00056F9A">
        <w:rPr>
          <w:highlight w:val="yellow"/>
        </w:rPr>
        <w:t>please specify</w:t>
      </w:r>
      <w:r w:rsidR="000013FA">
        <w:br/>
      </w:r>
      <w:r w:rsidR="000013FA">
        <w:br/>
        <w:t>3. Data Requirements:</w:t>
      </w:r>
    </w:p>
    <w:p w14:paraId="68C405E2" w14:textId="77777777" w:rsidR="004016B0" w:rsidRDefault="004016B0" w:rsidP="00227209">
      <w:pPr>
        <w:pStyle w:val="ListParagraph"/>
        <w:numPr>
          <w:ilvl w:val="0"/>
          <w:numId w:val="34"/>
        </w:numPr>
        <w:jc w:val="left"/>
      </w:pPr>
      <w:r>
        <w:t>Hardware specifications</w:t>
      </w:r>
    </w:p>
    <w:p w14:paraId="14B9162F" w14:textId="18BC06DA" w:rsidR="00A32C96" w:rsidRDefault="000013FA" w:rsidP="00227209">
      <w:pPr>
        <w:pStyle w:val="ListParagraph"/>
        <w:numPr>
          <w:ilvl w:val="0"/>
          <w:numId w:val="34"/>
        </w:numPr>
        <w:jc w:val="left"/>
      </w:pPr>
      <w:r>
        <w:t>Will you need datasets from COP-PILOT?</w:t>
      </w:r>
    </w:p>
    <w:p w14:paraId="4AB07E12" w14:textId="005FA507" w:rsidR="00A32C96" w:rsidRDefault="000013FA" w:rsidP="00227209">
      <w:pPr>
        <w:pStyle w:val="ListParagraph"/>
        <w:numPr>
          <w:ilvl w:val="0"/>
          <w:numId w:val="34"/>
        </w:numPr>
        <w:jc w:val="left"/>
      </w:pPr>
      <w:r>
        <w:t>What are the data formats and volumes?</w:t>
      </w:r>
    </w:p>
    <w:p w14:paraId="1463641F" w14:textId="6E5EECD4" w:rsidR="00056F9A" w:rsidRDefault="000013FA" w:rsidP="00227209">
      <w:pPr>
        <w:pStyle w:val="ListParagraph"/>
        <w:numPr>
          <w:ilvl w:val="0"/>
          <w:numId w:val="34"/>
        </w:numPr>
        <w:jc w:val="left"/>
      </w:pPr>
      <w:r>
        <w:t>Will you generate new datasets? How will these be shared?</w:t>
      </w:r>
    </w:p>
    <w:p w14:paraId="2F973B3F" w14:textId="77777777" w:rsidR="00A32C96" w:rsidRDefault="00056F9A" w:rsidP="003064A1">
      <w:pPr>
        <w:jc w:val="left"/>
      </w:pPr>
      <w:r w:rsidRPr="00056F9A">
        <w:rPr>
          <w:highlight w:val="yellow"/>
        </w:rPr>
        <w:t>For any more specific details please specify</w:t>
      </w:r>
      <w:r w:rsidR="000013FA">
        <w:br/>
      </w:r>
      <w:r w:rsidR="000013FA">
        <w:br/>
        <w:t>4. Integration Requirements:</w:t>
      </w:r>
    </w:p>
    <w:p w14:paraId="7984166C" w14:textId="77777777" w:rsidR="00A32C96" w:rsidRDefault="00A32C96" w:rsidP="00A32C96">
      <w:pPr>
        <w:jc w:val="left"/>
      </w:pPr>
      <w:r>
        <w:t>Will you generate new datasets? How will these be shared?</w:t>
      </w:r>
    </w:p>
    <w:p w14:paraId="1EFC6524" w14:textId="77777777" w:rsidR="00A32C96" w:rsidRDefault="000013FA" w:rsidP="00227209">
      <w:pPr>
        <w:pStyle w:val="ListParagraph"/>
        <w:numPr>
          <w:ilvl w:val="0"/>
          <w:numId w:val="34"/>
        </w:numPr>
        <w:jc w:val="left"/>
      </w:pPr>
      <w:r>
        <w:t xml:space="preserve">APIs or interfaces you </w:t>
      </w:r>
      <w:r w:rsidR="00056F9A">
        <w:t>intent to</w:t>
      </w:r>
      <w:r>
        <w:t xml:space="preserve"> use</w:t>
      </w:r>
    </w:p>
    <w:p w14:paraId="423CD0AC" w14:textId="77777777" w:rsidR="00A32C96" w:rsidRPr="006B38B6" w:rsidRDefault="002C40AD" w:rsidP="00227209">
      <w:pPr>
        <w:pStyle w:val="ListParagraph"/>
        <w:numPr>
          <w:ilvl w:val="0"/>
          <w:numId w:val="34"/>
        </w:numPr>
        <w:jc w:val="left"/>
        <w:rPr>
          <w:lang w:val="fr-CH"/>
        </w:rPr>
      </w:pPr>
      <w:r w:rsidRPr="00A32C96">
        <w:rPr>
          <w:lang w:val="fr-CH"/>
        </w:rPr>
        <w:t xml:space="preserve">Possible </w:t>
      </w:r>
      <w:r w:rsidR="00FF0BC0" w:rsidRPr="00A32C96">
        <w:rPr>
          <w:lang w:val="fr-CH"/>
        </w:rPr>
        <w:t>c</w:t>
      </w:r>
      <w:r w:rsidR="000013FA" w:rsidRPr="00A32C96">
        <w:rPr>
          <w:lang w:val="fr-CH"/>
        </w:rPr>
        <w:t xml:space="preserve">ommunication </w:t>
      </w:r>
      <w:proofErr w:type="spellStart"/>
      <w:r w:rsidR="000013FA" w:rsidRPr="00A32C96">
        <w:rPr>
          <w:lang w:val="fr-CH"/>
        </w:rPr>
        <w:t>protocols</w:t>
      </w:r>
      <w:proofErr w:type="spellEnd"/>
      <w:r w:rsidR="000013FA" w:rsidRPr="00A32C96">
        <w:rPr>
          <w:lang w:val="fr-CH"/>
        </w:rPr>
        <w:t xml:space="preserve"> (</w:t>
      </w:r>
      <w:r w:rsidRPr="00A32C96">
        <w:rPr>
          <w:lang w:val="fr-CH"/>
        </w:rPr>
        <w:t xml:space="preserve">e.g. </w:t>
      </w:r>
      <w:r w:rsidR="000013FA" w:rsidRPr="00A32C96">
        <w:rPr>
          <w:lang w:val="fr-CH"/>
        </w:rPr>
        <w:t>MQTT, OPC UA, REST, etc.)</w:t>
      </w:r>
    </w:p>
    <w:p w14:paraId="637202EB" w14:textId="03DCA1EE" w:rsidR="00F87CBA" w:rsidRPr="006B38B6" w:rsidRDefault="000013FA" w:rsidP="00227209">
      <w:pPr>
        <w:pStyle w:val="ListParagraph"/>
        <w:numPr>
          <w:ilvl w:val="0"/>
          <w:numId w:val="34"/>
        </w:numPr>
        <w:jc w:val="left"/>
        <w:rPr>
          <w:lang w:val="fr-CH"/>
        </w:rPr>
      </w:pPr>
      <w:r w:rsidRPr="006B38B6">
        <w:rPr>
          <w:lang w:val="fr-CH"/>
        </w:rPr>
        <w:t xml:space="preserve">Compatibility </w:t>
      </w:r>
      <w:proofErr w:type="spellStart"/>
      <w:r w:rsidRPr="006B38B6">
        <w:rPr>
          <w:lang w:val="fr-CH"/>
        </w:rPr>
        <w:t>with</w:t>
      </w:r>
      <w:proofErr w:type="spellEnd"/>
      <w:r w:rsidRPr="006B38B6">
        <w:rPr>
          <w:lang w:val="fr-CH"/>
        </w:rPr>
        <w:t xml:space="preserve"> platform standards (</w:t>
      </w:r>
      <w:proofErr w:type="spellStart"/>
      <w:proofErr w:type="gramStart"/>
      <w:r w:rsidR="00731008" w:rsidRPr="006B38B6">
        <w:rPr>
          <w:lang w:val="fr-CH"/>
        </w:rPr>
        <w:t>e,g</w:t>
      </w:r>
      <w:proofErr w:type="spellEnd"/>
      <w:proofErr w:type="gramEnd"/>
      <w:r w:rsidR="00731008" w:rsidRPr="006B38B6">
        <w:rPr>
          <w:lang w:val="fr-CH"/>
        </w:rPr>
        <w:t xml:space="preserve">, </w:t>
      </w:r>
      <w:r w:rsidR="00602259" w:rsidRPr="006B38B6">
        <w:rPr>
          <w:lang w:val="fr-CH"/>
        </w:rPr>
        <w:t xml:space="preserve">TMF APIs, CAMARA, </w:t>
      </w:r>
      <w:r w:rsidRPr="006B38B6">
        <w:rPr>
          <w:lang w:val="fr-CH"/>
        </w:rPr>
        <w:t xml:space="preserve">Eclipse </w:t>
      </w:r>
      <w:proofErr w:type="spellStart"/>
      <w:r w:rsidRPr="006B38B6">
        <w:rPr>
          <w:lang w:val="fr-CH"/>
        </w:rPr>
        <w:t>Arrowhead</w:t>
      </w:r>
      <w:proofErr w:type="spellEnd"/>
      <w:r w:rsidRPr="006B38B6">
        <w:rPr>
          <w:lang w:val="fr-CH"/>
        </w:rPr>
        <w:t>, FIWARE, GAIA-X</w:t>
      </w:r>
      <w:r w:rsidR="00731008" w:rsidRPr="006B38B6">
        <w:rPr>
          <w:lang w:val="fr-CH"/>
        </w:rPr>
        <w:t xml:space="preserve">, </w:t>
      </w:r>
      <w:proofErr w:type="spellStart"/>
      <w:r w:rsidR="00731008" w:rsidRPr="006B38B6">
        <w:rPr>
          <w:lang w:val="fr-CH"/>
        </w:rPr>
        <w:t>etc</w:t>
      </w:r>
      <w:proofErr w:type="spellEnd"/>
      <w:r w:rsidRPr="006B38B6">
        <w:rPr>
          <w:lang w:val="fr-CH"/>
        </w:rPr>
        <w:t>)</w:t>
      </w:r>
      <w:r w:rsidRPr="006B38B6">
        <w:rPr>
          <w:lang w:val="fr-CH"/>
        </w:rPr>
        <w:br/>
      </w:r>
      <w:r w:rsidRPr="006B38B6">
        <w:rPr>
          <w:lang w:val="fr-CH"/>
        </w:rPr>
        <w:br/>
      </w:r>
    </w:p>
    <w:p w14:paraId="5FF41B69" w14:textId="0A3CC952" w:rsidR="00F87CBA" w:rsidRPr="00F54852" w:rsidRDefault="00483CF0" w:rsidP="00F54852">
      <w:pPr>
        <w:pStyle w:val="Heading1"/>
      </w:pPr>
      <w:r w:rsidRPr="006B38B6">
        <w:rPr>
          <w:lang w:val="fr-CH"/>
        </w:rPr>
        <w:lastRenderedPageBreak/>
        <w:t xml:space="preserve"> </w:t>
      </w:r>
      <w:bookmarkStart w:id="27" w:name="_Toc215259669"/>
      <w:r w:rsidR="00F54852">
        <w:t>Impact</w:t>
      </w:r>
      <w:bookmarkEnd w:id="27"/>
    </w:p>
    <w:p w14:paraId="7213B104" w14:textId="2AF2875B" w:rsidR="007F3618" w:rsidRDefault="007F3618" w:rsidP="00413712">
      <w:pPr>
        <w:pStyle w:val="Heading2"/>
      </w:pPr>
      <w:bookmarkStart w:id="28" w:name="_Toc215259670"/>
      <w:r>
        <w:t>Expected Impact and Sustainability</w:t>
      </w:r>
      <w:bookmarkEnd w:id="28"/>
    </w:p>
    <w:p w14:paraId="0AFEAABC" w14:textId="77777777" w:rsidR="00A32C96" w:rsidRDefault="007F3618" w:rsidP="00A32C96">
      <w:pPr>
        <w:jc w:val="left"/>
      </w:pPr>
      <w:r>
        <w:t>Describe the anticipated impact:</w:t>
      </w:r>
    </w:p>
    <w:p w14:paraId="70DBC811" w14:textId="77777777" w:rsidR="00A32C96" w:rsidRDefault="007F3618" w:rsidP="00227209">
      <w:pPr>
        <w:pStyle w:val="ListParagraph"/>
        <w:numPr>
          <w:ilvl w:val="0"/>
          <w:numId w:val="35"/>
        </w:numPr>
        <w:jc w:val="left"/>
      </w:pPr>
      <w:r>
        <w:t>Technical impact: How will this improve or extend the COP-PILOT platform?</w:t>
      </w:r>
    </w:p>
    <w:p w14:paraId="17337D1D" w14:textId="77777777" w:rsidR="00A32C96" w:rsidRDefault="007F3618" w:rsidP="00227209">
      <w:pPr>
        <w:pStyle w:val="ListParagraph"/>
        <w:numPr>
          <w:ilvl w:val="0"/>
          <w:numId w:val="35"/>
        </w:numPr>
        <w:jc w:val="left"/>
      </w:pPr>
      <w:r>
        <w:t>Economic impact: How will this benefit your organization or the market?</w:t>
      </w:r>
    </w:p>
    <w:p w14:paraId="50549DFE" w14:textId="77777777" w:rsidR="00A32C96" w:rsidRDefault="007F3618" w:rsidP="00227209">
      <w:pPr>
        <w:pStyle w:val="ListParagraph"/>
        <w:numPr>
          <w:ilvl w:val="0"/>
          <w:numId w:val="35"/>
        </w:numPr>
        <w:jc w:val="left"/>
      </w:pPr>
      <w:r>
        <w:t>Scientific impact: What new knowledge or insights will emerge?</w:t>
      </w:r>
    </w:p>
    <w:p w14:paraId="3E4CBD2A" w14:textId="77777777" w:rsidR="00A32C96" w:rsidRDefault="007F3618" w:rsidP="00227209">
      <w:pPr>
        <w:pStyle w:val="ListParagraph"/>
        <w:numPr>
          <w:ilvl w:val="0"/>
          <w:numId w:val="35"/>
        </w:numPr>
        <w:jc w:val="left"/>
      </w:pPr>
      <w:r>
        <w:t>Environmental/Social impact: How does this address sustainability goals?</w:t>
      </w:r>
    </w:p>
    <w:p w14:paraId="2B705F0D" w14:textId="77777777" w:rsidR="00A32C96" w:rsidRDefault="007F3618" w:rsidP="00227209">
      <w:pPr>
        <w:pStyle w:val="ListParagraph"/>
        <w:numPr>
          <w:ilvl w:val="0"/>
          <w:numId w:val="35"/>
        </w:numPr>
        <w:jc w:val="left"/>
      </w:pPr>
      <w:r>
        <w:t>Dissemination: How will you share results with the broader community?</w:t>
      </w:r>
    </w:p>
    <w:p w14:paraId="5EC048ED" w14:textId="4A8D57DC" w:rsidR="007F3618" w:rsidRPr="001D041B" w:rsidRDefault="007F3618" w:rsidP="00227209">
      <w:pPr>
        <w:pStyle w:val="ListParagraph"/>
        <w:numPr>
          <w:ilvl w:val="0"/>
          <w:numId w:val="35"/>
        </w:numPr>
        <w:jc w:val="left"/>
      </w:pPr>
      <w:r>
        <w:t>Sustainability: How will the solution continue to be valuable after the project?</w:t>
      </w:r>
      <w:r>
        <w:br/>
      </w:r>
      <w:r>
        <w:br/>
      </w:r>
    </w:p>
    <w:p w14:paraId="42E19FC7" w14:textId="2C24983B" w:rsidR="00D84ED8" w:rsidRPr="00A60B6F" w:rsidRDefault="00D84ED8" w:rsidP="00D84ED8">
      <w:pPr>
        <w:pStyle w:val="Heading2"/>
      </w:pPr>
      <w:bookmarkStart w:id="29" w:name="_Toc215259671"/>
      <w:r w:rsidRPr="00A60B6F">
        <w:t>Expected Outcomes</w:t>
      </w:r>
      <w:bookmarkEnd w:id="29"/>
      <w:r w:rsidRPr="00A60B6F">
        <w:t xml:space="preserve"> </w:t>
      </w:r>
    </w:p>
    <w:p w14:paraId="64BB6B4F" w14:textId="77777777" w:rsidR="00D84ED8" w:rsidRDefault="00D84ED8" w:rsidP="00D84ED8">
      <w:r>
        <w:t>Provide a detailed plan including:</w:t>
      </w:r>
    </w:p>
    <w:p w14:paraId="0510A39F" w14:textId="77777777" w:rsidR="00D84ED8" w:rsidRPr="00E554AA" w:rsidRDefault="00D84ED8" w:rsidP="00227209">
      <w:pPr>
        <w:pStyle w:val="ListBullet"/>
        <w:numPr>
          <w:ilvl w:val="0"/>
          <w:numId w:val="36"/>
        </w:numPr>
        <w:rPr>
          <w:rFonts w:ascii="Arial" w:hAnsi="Arial" w:cs="Arial"/>
        </w:rPr>
      </w:pPr>
      <w:r w:rsidRPr="00E554AA">
        <w:rPr>
          <w:rFonts w:ascii="Arial" w:hAnsi="Arial" w:cs="Arial"/>
        </w:rPr>
        <w:t xml:space="preserve">How well does this fit COP-PILOT goals?  </w:t>
      </w:r>
    </w:p>
    <w:p w14:paraId="6A61D025" w14:textId="77777777" w:rsidR="00D84ED8" w:rsidRPr="00E554AA" w:rsidRDefault="00D84ED8" w:rsidP="00227209">
      <w:pPr>
        <w:pStyle w:val="ListBullet"/>
        <w:numPr>
          <w:ilvl w:val="0"/>
          <w:numId w:val="36"/>
        </w:numPr>
        <w:rPr>
          <w:rFonts w:ascii="Arial" w:hAnsi="Arial" w:cs="Arial"/>
        </w:rPr>
      </w:pPr>
      <w:r w:rsidRPr="00E554AA">
        <w:rPr>
          <w:rFonts w:ascii="Arial" w:hAnsi="Arial" w:cs="Arial"/>
        </w:rPr>
        <w:t>How relevant to your cluster?</w:t>
      </w:r>
    </w:p>
    <w:p w14:paraId="457AFCEC" w14:textId="5C486359" w:rsidR="00D84ED8" w:rsidRPr="00E554AA" w:rsidRDefault="00D84ED8" w:rsidP="00227209">
      <w:pPr>
        <w:pStyle w:val="ListBullet"/>
        <w:numPr>
          <w:ilvl w:val="0"/>
          <w:numId w:val="0"/>
        </w:numPr>
        <w:ind w:left="360" w:firstLine="60"/>
        <w:rPr>
          <w:rFonts w:ascii="Arial" w:hAnsi="Arial" w:cs="Arial"/>
        </w:rPr>
      </w:pPr>
    </w:p>
    <w:p w14:paraId="1A45CFA4" w14:textId="77777777" w:rsidR="00D84ED8" w:rsidRPr="00E554AA" w:rsidRDefault="00D84ED8" w:rsidP="00D84ED8">
      <w:pPr>
        <w:pStyle w:val="ListBullet"/>
        <w:numPr>
          <w:ilvl w:val="0"/>
          <w:numId w:val="0"/>
        </w:numPr>
        <w:ind w:left="360"/>
        <w:rPr>
          <w:rFonts w:ascii="Arial" w:hAnsi="Arial" w:cs="Arial"/>
        </w:rPr>
      </w:pPr>
    </w:p>
    <w:p w14:paraId="23B1295F" w14:textId="02A4212E" w:rsidR="000013FA" w:rsidRPr="00AF3A29" w:rsidRDefault="00424847" w:rsidP="00AF3A29">
      <w:pPr>
        <w:pStyle w:val="Heading1"/>
      </w:pPr>
      <w:bookmarkStart w:id="30" w:name="_Toc215259672"/>
      <w:r w:rsidRPr="00AF3A29">
        <w:lastRenderedPageBreak/>
        <w:t>Quality and efficiency of the implementation</w:t>
      </w:r>
      <w:bookmarkEnd w:id="30"/>
    </w:p>
    <w:p w14:paraId="7F4BBDA7" w14:textId="17B7BE56" w:rsidR="00413712" w:rsidRDefault="00413712" w:rsidP="00AF3A29">
      <w:pPr>
        <w:pStyle w:val="Heading2"/>
      </w:pPr>
      <w:bookmarkStart w:id="31" w:name="_Toc215259673"/>
      <w:r>
        <w:t>WORK PLAN AND TIMELINE</w:t>
      </w:r>
      <w:bookmarkEnd w:id="31"/>
    </w:p>
    <w:p w14:paraId="60688AD1" w14:textId="77777777" w:rsidR="000013FA" w:rsidRDefault="000013FA" w:rsidP="000013FA">
      <w:r>
        <w:t>Provide a detailed work plan including:</w:t>
      </w:r>
    </w:p>
    <w:p w14:paraId="25A253E9" w14:textId="77777777" w:rsidR="000013FA" w:rsidRPr="00E554AA" w:rsidRDefault="000013FA" w:rsidP="00227209">
      <w:pPr>
        <w:pStyle w:val="ListBullet"/>
        <w:numPr>
          <w:ilvl w:val="0"/>
          <w:numId w:val="37"/>
        </w:numPr>
        <w:rPr>
          <w:rFonts w:ascii="Arial" w:hAnsi="Arial" w:cs="Arial"/>
        </w:rPr>
      </w:pPr>
      <w:r w:rsidRPr="00E554AA">
        <w:rPr>
          <w:rFonts w:ascii="Arial" w:hAnsi="Arial" w:cs="Arial"/>
        </w:rPr>
        <w:t>Phases of work</w:t>
      </w:r>
    </w:p>
    <w:p w14:paraId="5F79DF45" w14:textId="7002748C" w:rsidR="000013FA" w:rsidRPr="00E554AA" w:rsidRDefault="000013FA" w:rsidP="00227209">
      <w:pPr>
        <w:pStyle w:val="ListBullet"/>
        <w:numPr>
          <w:ilvl w:val="0"/>
          <w:numId w:val="37"/>
        </w:numPr>
        <w:rPr>
          <w:rFonts w:ascii="Arial" w:hAnsi="Arial" w:cs="Arial"/>
        </w:rPr>
      </w:pPr>
      <w:r w:rsidRPr="00E554AA">
        <w:rPr>
          <w:rFonts w:ascii="Arial" w:hAnsi="Arial" w:cs="Arial"/>
        </w:rPr>
        <w:t>Key milestones and deliverables</w:t>
      </w:r>
      <w:r w:rsidR="00327635" w:rsidRPr="00E554AA">
        <w:rPr>
          <w:rFonts w:ascii="Arial" w:hAnsi="Arial" w:cs="Arial"/>
        </w:rPr>
        <w:t xml:space="preserve"> (mandatory M4</w:t>
      </w:r>
      <w:r w:rsidR="007D536A" w:rsidRPr="00E554AA">
        <w:rPr>
          <w:rFonts w:ascii="Arial" w:hAnsi="Arial" w:cs="Arial"/>
        </w:rPr>
        <w:t xml:space="preserve"> period M1-M3</w:t>
      </w:r>
      <w:r w:rsidR="00327635" w:rsidRPr="00E554AA">
        <w:rPr>
          <w:rFonts w:ascii="Arial" w:hAnsi="Arial" w:cs="Arial"/>
        </w:rPr>
        <w:t xml:space="preserve"> and M</w:t>
      </w:r>
      <w:r w:rsidR="007D536A" w:rsidRPr="00E554AA">
        <w:rPr>
          <w:rFonts w:ascii="Arial" w:hAnsi="Arial" w:cs="Arial"/>
        </w:rPr>
        <w:t>9 period M4-M8</w:t>
      </w:r>
      <w:r w:rsidR="00327635" w:rsidRPr="00E554AA">
        <w:rPr>
          <w:rFonts w:ascii="Arial" w:hAnsi="Arial" w:cs="Arial"/>
        </w:rPr>
        <w:t>)</w:t>
      </w:r>
    </w:p>
    <w:p w14:paraId="4FB614EC" w14:textId="3DA95F5B" w:rsidR="007D536A" w:rsidRPr="00E554AA" w:rsidRDefault="007D536A" w:rsidP="00227209">
      <w:pPr>
        <w:pStyle w:val="ListBullet"/>
        <w:numPr>
          <w:ilvl w:val="0"/>
          <w:numId w:val="37"/>
        </w:numPr>
        <w:rPr>
          <w:rFonts w:ascii="Arial" w:hAnsi="Arial" w:cs="Arial"/>
        </w:rPr>
      </w:pPr>
      <w:proofErr w:type="gramStart"/>
      <w:r w:rsidRPr="00E554AA">
        <w:rPr>
          <w:rFonts w:ascii="Arial" w:hAnsi="Arial" w:cs="Arial"/>
        </w:rPr>
        <w:t>Final results</w:t>
      </w:r>
      <w:proofErr w:type="gramEnd"/>
      <w:r w:rsidRPr="00E554AA">
        <w:rPr>
          <w:rFonts w:ascii="Arial" w:hAnsi="Arial" w:cs="Arial"/>
        </w:rPr>
        <w:t xml:space="preserve"> need to be concluded by M8</w:t>
      </w:r>
    </w:p>
    <w:p w14:paraId="61773ACC" w14:textId="77777777" w:rsidR="000013FA" w:rsidRPr="00E554AA" w:rsidRDefault="000013FA" w:rsidP="00227209">
      <w:pPr>
        <w:pStyle w:val="ListBullet"/>
        <w:numPr>
          <w:ilvl w:val="0"/>
          <w:numId w:val="37"/>
        </w:numPr>
        <w:rPr>
          <w:rFonts w:ascii="Arial" w:hAnsi="Arial" w:cs="Arial"/>
        </w:rPr>
      </w:pPr>
      <w:r w:rsidRPr="00E554AA">
        <w:rPr>
          <w:rFonts w:ascii="Arial" w:hAnsi="Arial" w:cs="Arial"/>
        </w:rPr>
        <w:t>Timeline (months)</w:t>
      </w:r>
    </w:p>
    <w:p w14:paraId="3617910E" w14:textId="77777777" w:rsidR="000013FA" w:rsidRPr="00E554AA" w:rsidRDefault="000013FA" w:rsidP="00227209">
      <w:pPr>
        <w:pStyle w:val="ListBullet"/>
        <w:numPr>
          <w:ilvl w:val="0"/>
          <w:numId w:val="37"/>
        </w:numPr>
        <w:rPr>
          <w:rFonts w:ascii="Arial" w:hAnsi="Arial" w:cs="Arial"/>
        </w:rPr>
      </w:pPr>
      <w:r w:rsidRPr="00E554AA">
        <w:rPr>
          <w:rFonts w:ascii="Arial" w:hAnsi="Arial" w:cs="Arial"/>
        </w:rPr>
        <w:t>Resource allocation</w:t>
      </w:r>
    </w:p>
    <w:p w14:paraId="4124A3F9" w14:textId="77777777" w:rsidR="000013FA" w:rsidRPr="00E554AA" w:rsidRDefault="000013FA" w:rsidP="00227209">
      <w:pPr>
        <w:pStyle w:val="ListBullet"/>
        <w:numPr>
          <w:ilvl w:val="0"/>
          <w:numId w:val="37"/>
        </w:numPr>
        <w:rPr>
          <w:rFonts w:ascii="Arial" w:hAnsi="Arial" w:cs="Arial"/>
        </w:rPr>
      </w:pPr>
      <w:r w:rsidRPr="00E554AA">
        <w:rPr>
          <w:rFonts w:ascii="Arial" w:hAnsi="Arial" w:cs="Arial"/>
        </w:rPr>
        <w:t>Dependencies and critical path</w:t>
      </w:r>
    </w:p>
    <w:p w14:paraId="35B351C9" w14:textId="77777777" w:rsidR="000013FA" w:rsidRDefault="000013FA" w:rsidP="000013FA"/>
    <w:p w14:paraId="3B556D0D" w14:textId="77777777" w:rsidR="000013FA" w:rsidRDefault="000013FA" w:rsidP="000013FA">
      <w:r>
        <w:t>Minimum phases should include:</w:t>
      </w:r>
    </w:p>
    <w:p w14:paraId="57456E2D" w14:textId="77777777" w:rsidR="000013FA" w:rsidRPr="00E554AA" w:rsidRDefault="000013FA" w:rsidP="00227209">
      <w:pPr>
        <w:pStyle w:val="ListBullet"/>
        <w:numPr>
          <w:ilvl w:val="0"/>
          <w:numId w:val="38"/>
        </w:numPr>
        <w:rPr>
          <w:rFonts w:ascii="Arial" w:hAnsi="Arial" w:cs="Arial"/>
        </w:rPr>
      </w:pPr>
      <w:r w:rsidRPr="00E554AA">
        <w:rPr>
          <w:rFonts w:ascii="Arial" w:hAnsi="Arial" w:cs="Arial"/>
        </w:rPr>
        <w:t>Phase 1: Design and Planning</w:t>
      </w:r>
    </w:p>
    <w:p w14:paraId="1DA0A81D" w14:textId="77777777" w:rsidR="000013FA" w:rsidRPr="00E554AA" w:rsidRDefault="000013FA" w:rsidP="00227209">
      <w:pPr>
        <w:pStyle w:val="ListBullet"/>
        <w:numPr>
          <w:ilvl w:val="0"/>
          <w:numId w:val="38"/>
        </w:numPr>
        <w:rPr>
          <w:rFonts w:ascii="Arial" w:hAnsi="Arial" w:cs="Arial"/>
        </w:rPr>
      </w:pPr>
      <w:r w:rsidRPr="00E554AA">
        <w:rPr>
          <w:rFonts w:ascii="Arial" w:hAnsi="Arial" w:cs="Arial"/>
        </w:rPr>
        <w:t>Phase 2: Implementation and Integration</w:t>
      </w:r>
    </w:p>
    <w:p w14:paraId="375E2C5D" w14:textId="77777777" w:rsidR="000013FA" w:rsidRPr="00E554AA" w:rsidRDefault="000013FA" w:rsidP="00227209">
      <w:pPr>
        <w:pStyle w:val="ListBullet"/>
        <w:numPr>
          <w:ilvl w:val="0"/>
          <w:numId w:val="38"/>
        </w:numPr>
        <w:rPr>
          <w:rFonts w:ascii="Arial" w:hAnsi="Arial" w:cs="Arial"/>
        </w:rPr>
      </w:pPr>
      <w:r w:rsidRPr="00E554AA">
        <w:rPr>
          <w:rFonts w:ascii="Arial" w:hAnsi="Arial" w:cs="Arial"/>
        </w:rPr>
        <w:t>Phase 3: Testing and Validation</w:t>
      </w:r>
    </w:p>
    <w:p w14:paraId="32D8BEBB" w14:textId="77777777" w:rsidR="000013FA" w:rsidRPr="00E554AA" w:rsidRDefault="000013FA" w:rsidP="00227209">
      <w:pPr>
        <w:pStyle w:val="ListBullet"/>
        <w:numPr>
          <w:ilvl w:val="0"/>
          <w:numId w:val="38"/>
        </w:numPr>
        <w:rPr>
          <w:rFonts w:ascii="Arial" w:hAnsi="Arial" w:cs="Arial"/>
        </w:rPr>
      </w:pPr>
      <w:r w:rsidRPr="00E554AA">
        <w:rPr>
          <w:rFonts w:ascii="Arial" w:hAnsi="Arial" w:cs="Arial"/>
        </w:rPr>
        <w:t>Phase 4: Evaluation and Reporting</w:t>
      </w:r>
    </w:p>
    <w:p w14:paraId="4019E8B2" w14:textId="77777777" w:rsidR="000013FA" w:rsidRDefault="000013FA" w:rsidP="000013FA"/>
    <w:tbl>
      <w:tblPr>
        <w:tblStyle w:val="LightGrid-Accent1"/>
        <w:tblW w:w="9201" w:type="dxa"/>
        <w:tblLook w:val="04A0" w:firstRow="1" w:lastRow="0" w:firstColumn="1" w:lastColumn="0" w:noHBand="0" w:noVBand="1"/>
      </w:tblPr>
      <w:tblGrid>
        <w:gridCol w:w="2720"/>
        <w:gridCol w:w="721"/>
        <w:gridCol w:w="720"/>
        <w:gridCol w:w="720"/>
        <w:gridCol w:w="720"/>
        <w:gridCol w:w="720"/>
        <w:gridCol w:w="720"/>
        <w:gridCol w:w="720"/>
        <w:gridCol w:w="720"/>
        <w:gridCol w:w="720"/>
      </w:tblGrid>
      <w:tr w:rsidR="00200DAC" w14:paraId="31E96A10" w14:textId="77777777" w:rsidTr="00200DAC">
        <w:trPr>
          <w:cnfStyle w:val="100000000000" w:firstRow="1" w:lastRow="0" w:firstColumn="0" w:lastColumn="0" w:oddVBand="0" w:evenVBand="0" w:oddHBand="0" w:evenHBand="0" w:firstRowFirstColumn="0" w:firstRowLastColumn="0" w:lastRowFirstColumn="0" w:lastRowLastColumn="0"/>
          <w:trHeight w:val="256"/>
        </w:trPr>
        <w:tc>
          <w:tcPr>
            <w:cnfStyle w:val="001000000000" w:firstRow="0" w:lastRow="0" w:firstColumn="1" w:lastColumn="0" w:oddVBand="0" w:evenVBand="0" w:oddHBand="0" w:evenHBand="0" w:firstRowFirstColumn="0" w:firstRowLastColumn="0" w:lastRowFirstColumn="0" w:lastRowLastColumn="0"/>
            <w:tcW w:w="2720" w:type="dxa"/>
          </w:tcPr>
          <w:p w14:paraId="3D00C98F" w14:textId="77777777" w:rsidR="00200DAC" w:rsidRDefault="00200DAC" w:rsidP="00251F89">
            <w:r>
              <w:t>Activity/Deliverable</w:t>
            </w:r>
          </w:p>
        </w:tc>
        <w:tc>
          <w:tcPr>
            <w:tcW w:w="721" w:type="dxa"/>
          </w:tcPr>
          <w:p w14:paraId="62414512" w14:textId="77777777" w:rsidR="00200DAC" w:rsidRDefault="00200DAC" w:rsidP="00251F89">
            <w:pPr>
              <w:cnfStyle w:val="100000000000" w:firstRow="1" w:lastRow="0" w:firstColumn="0" w:lastColumn="0" w:oddVBand="0" w:evenVBand="0" w:oddHBand="0" w:evenHBand="0" w:firstRowFirstColumn="0" w:firstRowLastColumn="0" w:lastRowFirstColumn="0" w:lastRowLastColumn="0"/>
            </w:pPr>
            <w:r>
              <w:t>M1</w:t>
            </w:r>
          </w:p>
        </w:tc>
        <w:tc>
          <w:tcPr>
            <w:tcW w:w="720" w:type="dxa"/>
          </w:tcPr>
          <w:p w14:paraId="7D03A05F" w14:textId="77777777" w:rsidR="00200DAC" w:rsidRDefault="00200DAC" w:rsidP="00251F89">
            <w:pPr>
              <w:cnfStyle w:val="100000000000" w:firstRow="1" w:lastRow="0" w:firstColumn="0" w:lastColumn="0" w:oddVBand="0" w:evenVBand="0" w:oddHBand="0" w:evenHBand="0" w:firstRowFirstColumn="0" w:firstRowLastColumn="0" w:lastRowFirstColumn="0" w:lastRowLastColumn="0"/>
            </w:pPr>
            <w:r>
              <w:t>M2</w:t>
            </w:r>
          </w:p>
        </w:tc>
        <w:tc>
          <w:tcPr>
            <w:tcW w:w="720" w:type="dxa"/>
          </w:tcPr>
          <w:p w14:paraId="0F2C5EBE" w14:textId="77777777" w:rsidR="00200DAC" w:rsidRDefault="00200DAC" w:rsidP="00251F89">
            <w:pPr>
              <w:cnfStyle w:val="100000000000" w:firstRow="1" w:lastRow="0" w:firstColumn="0" w:lastColumn="0" w:oddVBand="0" w:evenVBand="0" w:oddHBand="0" w:evenHBand="0" w:firstRowFirstColumn="0" w:firstRowLastColumn="0" w:lastRowFirstColumn="0" w:lastRowLastColumn="0"/>
            </w:pPr>
            <w:r>
              <w:t>M3</w:t>
            </w:r>
          </w:p>
        </w:tc>
        <w:tc>
          <w:tcPr>
            <w:tcW w:w="720" w:type="dxa"/>
          </w:tcPr>
          <w:p w14:paraId="343B46A9" w14:textId="77777777" w:rsidR="00200DAC" w:rsidRDefault="00200DAC" w:rsidP="00251F89">
            <w:pPr>
              <w:cnfStyle w:val="100000000000" w:firstRow="1" w:lastRow="0" w:firstColumn="0" w:lastColumn="0" w:oddVBand="0" w:evenVBand="0" w:oddHBand="0" w:evenHBand="0" w:firstRowFirstColumn="0" w:firstRowLastColumn="0" w:lastRowFirstColumn="0" w:lastRowLastColumn="0"/>
            </w:pPr>
            <w:r>
              <w:t>M4</w:t>
            </w:r>
          </w:p>
        </w:tc>
        <w:tc>
          <w:tcPr>
            <w:tcW w:w="720" w:type="dxa"/>
          </w:tcPr>
          <w:p w14:paraId="61129E9B" w14:textId="77777777" w:rsidR="00200DAC" w:rsidRDefault="00200DAC" w:rsidP="00251F89">
            <w:pPr>
              <w:cnfStyle w:val="100000000000" w:firstRow="1" w:lastRow="0" w:firstColumn="0" w:lastColumn="0" w:oddVBand="0" w:evenVBand="0" w:oddHBand="0" w:evenHBand="0" w:firstRowFirstColumn="0" w:firstRowLastColumn="0" w:lastRowFirstColumn="0" w:lastRowLastColumn="0"/>
            </w:pPr>
            <w:r>
              <w:t>M5</w:t>
            </w:r>
          </w:p>
        </w:tc>
        <w:tc>
          <w:tcPr>
            <w:tcW w:w="720" w:type="dxa"/>
          </w:tcPr>
          <w:p w14:paraId="225B78A7" w14:textId="77777777" w:rsidR="00200DAC" w:rsidRDefault="00200DAC" w:rsidP="00251F89">
            <w:pPr>
              <w:cnfStyle w:val="100000000000" w:firstRow="1" w:lastRow="0" w:firstColumn="0" w:lastColumn="0" w:oddVBand="0" w:evenVBand="0" w:oddHBand="0" w:evenHBand="0" w:firstRowFirstColumn="0" w:firstRowLastColumn="0" w:lastRowFirstColumn="0" w:lastRowLastColumn="0"/>
            </w:pPr>
            <w:r>
              <w:t>M6</w:t>
            </w:r>
          </w:p>
        </w:tc>
        <w:tc>
          <w:tcPr>
            <w:tcW w:w="720" w:type="dxa"/>
          </w:tcPr>
          <w:p w14:paraId="2A305811" w14:textId="77777777" w:rsidR="00200DAC" w:rsidRDefault="00200DAC" w:rsidP="00251F89">
            <w:pPr>
              <w:cnfStyle w:val="100000000000" w:firstRow="1" w:lastRow="0" w:firstColumn="0" w:lastColumn="0" w:oddVBand="0" w:evenVBand="0" w:oddHBand="0" w:evenHBand="0" w:firstRowFirstColumn="0" w:firstRowLastColumn="0" w:lastRowFirstColumn="0" w:lastRowLastColumn="0"/>
            </w:pPr>
            <w:r>
              <w:t>M7</w:t>
            </w:r>
          </w:p>
        </w:tc>
        <w:tc>
          <w:tcPr>
            <w:tcW w:w="720" w:type="dxa"/>
          </w:tcPr>
          <w:p w14:paraId="1BAF3CE6" w14:textId="77777777" w:rsidR="00200DAC" w:rsidRDefault="00200DAC" w:rsidP="00251F89">
            <w:pPr>
              <w:cnfStyle w:val="100000000000" w:firstRow="1" w:lastRow="0" w:firstColumn="0" w:lastColumn="0" w:oddVBand="0" w:evenVBand="0" w:oddHBand="0" w:evenHBand="0" w:firstRowFirstColumn="0" w:firstRowLastColumn="0" w:lastRowFirstColumn="0" w:lastRowLastColumn="0"/>
            </w:pPr>
            <w:r>
              <w:t>M8</w:t>
            </w:r>
          </w:p>
        </w:tc>
        <w:tc>
          <w:tcPr>
            <w:tcW w:w="720" w:type="dxa"/>
          </w:tcPr>
          <w:p w14:paraId="2CC00A4A" w14:textId="77777777" w:rsidR="00200DAC" w:rsidRDefault="00200DAC" w:rsidP="00251F89">
            <w:pPr>
              <w:cnfStyle w:val="100000000000" w:firstRow="1" w:lastRow="0" w:firstColumn="0" w:lastColumn="0" w:oddVBand="0" w:evenVBand="0" w:oddHBand="0" w:evenHBand="0" w:firstRowFirstColumn="0" w:firstRowLastColumn="0" w:lastRowFirstColumn="0" w:lastRowLastColumn="0"/>
            </w:pPr>
            <w:r>
              <w:t>M9</w:t>
            </w:r>
          </w:p>
        </w:tc>
      </w:tr>
      <w:tr w:rsidR="00200DAC" w14:paraId="029B5F1E" w14:textId="77777777" w:rsidTr="00200DAC">
        <w:trPr>
          <w:cnfStyle w:val="000000100000" w:firstRow="0" w:lastRow="0" w:firstColumn="0" w:lastColumn="0" w:oddVBand="0" w:evenVBand="0" w:oddHBand="1" w:evenHBand="0" w:firstRowFirstColumn="0" w:firstRowLastColumn="0" w:lastRowFirstColumn="0" w:lastRowLastColumn="0"/>
          <w:trHeight w:val="256"/>
        </w:trPr>
        <w:tc>
          <w:tcPr>
            <w:cnfStyle w:val="001000000000" w:firstRow="0" w:lastRow="0" w:firstColumn="1" w:lastColumn="0" w:oddVBand="0" w:evenVBand="0" w:oddHBand="0" w:evenHBand="0" w:firstRowFirstColumn="0" w:firstRowLastColumn="0" w:lastRowFirstColumn="0" w:lastRowLastColumn="0"/>
            <w:tcW w:w="2720" w:type="dxa"/>
          </w:tcPr>
          <w:p w14:paraId="6296B25D" w14:textId="77777777" w:rsidR="00200DAC" w:rsidRDefault="00200DAC" w:rsidP="00251F89">
            <w:r>
              <w:t>Planning</w:t>
            </w:r>
          </w:p>
        </w:tc>
        <w:tc>
          <w:tcPr>
            <w:tcW w:w="721" w:type="dxa"/>
          </w:tcPr>
          <w:p w14:paraId="4A458FB9"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69A7824C"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5A3E927F"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2D86F9C4"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2E288FB3"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651D820B"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3812CCCB"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444757B2"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7FFC1A3B"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r>
      <w:tr w:rsidR="00200DAC" w14:paraId="7F1836F5" w14:textId="77777777" w:rsidTr="00200DAC">
        <w:trPr>
          <w:cnfStyle w:val="000000010000" w:firstRow="0" w:lastRow="0" w:firstColumn="0" w:lastColumn="0" w:oddVBand="0" w:evenVBand="0" w:oddHBand="0" w:evenHBand="1" w:firstRowFirstColumn="0" w:firstRowLastColumn="0" w:lastRowFirstColumn="0" w:lastRowLastColumn="0"/>
          <w:trHeight w:val="256"/>
        </w:trPr>
        <w:tc>
          <w:tcPr>
            <w:cnfStyle w:val="001000000000" w:firstRow="0" w:lastRow="0" w:firstColumn="1" w:lastColumn="0" w:oddVBand="0" w:evenVBand="0" w:oddHBand="0" w:evenHBand="0" w:firstRowFirstColumn="0" w:firstRowLastColumn="0" w:lastRowFirstColumn="0" w:lastRowLastColumn="0"/>
            <w:tcW w:w="2720" w:type="dxa"/>
          </w:tcPr>
          <w:p w14:paraId="1D9CABB6" w14:textId="77777777" w:rsidR="00200DAC" w:rsidRDefault="00200DAC" w:rsidP="00251F89">
            <w:r>
              <w:t>Implementation</w:t>
            </w:r>
          </w:p>
        </w:tc>
        <w:tc>
          <w:tcPr>
            <w:tcW w:w="721" w:type="dxa"/>
          </w:tcPr>
          <w:p w14:paraId="1E74263C"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68EB905B"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300DD49E"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1DA277E9"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7CDED632"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0BCC30FB"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337FC78E"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4817592B"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42C4A482"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r>
      <w:tr w:rsidR="00200DAC" w14:paraId="6DD1E4A1" w14:textId="77777777" w:rsidTr="00200DAC">
        <w:trPr>
          <w:cnfStyle w:val="000000100000" w:firstRow="0" w:lastRow="0" w:firstColumn="0" w:lastColumn="0" w:oddVBand="0" w:evenVBand="0" w:oddHBand="1" w:evenHBand="0" w:firstRowFirstColumn="0" w:firstRowLastColumn="0" w:lastRowFirstColumn="0" w:lastRowLastColumn="0"/>
          <w:trHeight w:val="256"/>
        </w:trPr>
        <w:tc>
          <w:tcPr>
            <w:cnfStyle w:val="001000000000" w:firstRow="0" w:lastRow="0" w:firstColumn="1" w:lastColumn="0" w:oddVBand="0" w:evenVBand="0" w:oddHBand="0" w:evenHBand="0" w:firstRowFirstColumn="0" w:firstRowLastColumn="0" w:lastRowFirstColumn="0" w:lastRowLastColumn="0"/>
            <w:tcW w:w="2720" w:type="dxa"/>
          </w:tcPr>
          <w:p w14:paraId="5F014731" w14:textId="77777777" w:rsidR="00200DAC" w:rsidRDefault="00200DAC" w:rsidP="00251F89">
            <w:r>
              <w:t>Testing</w:t>
            </w:r>
          </w:p>
        </w:tc>
        <w:tc>
          <w:tcPr>
            <w:tcW w:w="721" w:type="dxa"/>
          </w:tcPr>
          <w:p w14:paraId="4F151C1C"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77E43AEE"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09B5B7B9"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1B55E00B"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4880C370"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0ED6776F"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54B08556"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12F80DEF"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513B4D8F"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r>
      <w:tr w:rsidR="00200DAC" w14:paraId="2FEB839D" w14:textId="77777777" w:rsidTr="00200DAC">
        <w:trPr>
          <w:cnfStyle w:val="000000010000" w:firstRow="0" w:lastRow="0" w:firstColumn="0" w:lastColumn="0" w:oddVBand="0" w:evenVBand="0" w:oddHBand="0" w:evenHBand="1" w:firstRowFirstColumn="0" w:firstRowLastColumn="0" w:lastRowFirstColumn="0" w:lastRowLastColumn="0"/>
          <w:trHeight w:val="256"/>
        </w:trPr>
        <w:tc>
          <w:tcPr>
            <w:cnfStyle w:val="001000000000" w:firstRow="0" w:lastRow="0" w:firstColumn="1" w:lastColumn="0" w:oddVBand="0" w:evenVBand="0" w:oddHBand="0" w:evenHBand="0" w:firstRowFirstColumn="0" w:firstRowLastColumn="0" w:lastRowFirstColumn="0" w:lastRowLastColumn="0"/>
            <w:tcW w:w="2720" w:type="dxa"/>
          </w:tcPr>
          <w:p w14:paraId="283CF7FD" w14:textId="77777777" w:rsidR="00200DAC" w:rsidRDefault="00200DAC" w:rsidP="00251F89">
            <w:r>
              <w:t>Validation</w:t>
            </w:r>
          </w:p>
        </w:tc>
        <w:tc>
          <w:tcPr>
            <w:tcW w:w="721" w:type="dxa"/>
          </w:tcPr>
          <w:p w14:paraId="4602765B"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67836BE7"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37CF7DDF"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2E1C9EA4"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1AFED01F"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3C83073C"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09B957B3"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26662BC5"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38A9F1D1"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r>
      <w:tr w:rsidR="00200DAC" w14:paraId="1CBB6330" w14:textId="77777777" w:rsidTr="00200DAC">
        <w:trPr>
          <w:cnfStyle w:val="000000100000" w:firstRow="0" w:lastRow="0" w:firstColumn="0" w:lastColumn="0" w:oddVBand="0" w:evenVBand="0" w:oddHBand="1" w:evenHBand="0" w:firstRowFirstColumn="0" w:firstRowLastColumn="0" w:lastRowFirstColumn="0" w:lastRowLastColumn="0"/>
          <w:trHeight w:val="256"/>
        </w:trPr>
        <w:tc>
          <w:tcPr>
            <w:cnfStyle w:val="001000000000" w:firstRow="0" w:lastRow="0" w:firstColumn="1" w:lastColumn="0" w:oddVBand="0" w:evenVBand="0" w:oddHBand="0" w:evenHBand="0" w:firstRowFirstColumn="0" w:firstRowLastColumn="0" w:lastRowFirstColumn="0" w:lastRowLastColumn="0"/>
            <w:tcW w:w="2720" w:type="dxa"/>
          </w:tcPr>
          <w:p w14:paraId="7924F300" w14:textId="77777777" w:rsidR="00200DAC" w:rsidRDefault="00200DAC" w:rsidP="00251F89">
            <w:r>
              <w:t>Reporting</w:t>
            </w:r>
          </w:p>
        </w:tc>
        <w:tc>
          <w:tcPr>
            <w:tcW w:w="721" w:type="dxa"/>
          </w:tcPr>
          <w:p w14:paraId="198B4675"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0F1AA8EF"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0CCF95AB"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12AD877B" w14:textId="65D07AF3" w:rsidR="00200DAC" w:rsidRDefault="00200DAC" w:rsidP="00251F89">
            <w:pPr>
              <w:cnfStyle w:val="000000100000" w:firstRow="0" w:lastRow="0" w:firstColumn="0" w:lastColumn="0" w:oddVBand="0" w:evenVBand="0" w:oddHBand="1" w:evenHBand="0" w:firstRowFirstColumn="0" w:firstRowLastColumn="0" w:lastRowFirstColumn="0" w:lastRowLastColumn="0"/>
            </w:pPr>
            <w:r>
              <w:t>X</w:t>
            </w:r>
          </w:p>
        </w:tc>
        <w:tc>
          <w:tcPr>
            <w:tcW w:w="720" w:type="dxa"/>
          </w:tcPr>
          <w:p w14:paraId="263342AA"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17914A74"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3BE1FDB0" w14:textId="77777777"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67CE0F98" w14:textId="657B21EF" w:rsidR="00200DAC" w:rsidRDefault="00200DAC" w:rsidP="00251F89">
            <w:pPr>
              <w:cnfStyle w:val="000000100000" w:firstRow="0" w:lastRow="0" w:firstColumn="0" w:lastColumn="0" w:oddVBand="0" w:evenVBand="0" w:oddHBand="1" w:evenHBand="0" w:firstRowFirstColumn="0" w:firstRowLastColumn="0" w:lastRowFirstColumn="0" w:lastRowLastColumn="0"/>
            </w:pPr>
          </w:p>
        </w:tc>
        <w:tc>
          <w:tcPr>
            <w:tcW w:w="720" w:type="dxa"/>
          </w:tcPr>
          <w:p w14:paraId="67391F12" w14:textId="2F5A7158" w:rsidR="00200DAC" w:rsidRDefault="00200DAC" w:rsidP="00251F89">
            <w:pPr>
              <w:cnfStyle w:val="000000100000" w:firstRow="0" w:lastRow="0" w:firstColumn="0" w:lastColumn="0" w:oddVBand="0" w:evenVBand="0" w:oddHBand="1" w:evenHBand="0" w:firstRowFirstColumn="0" w:firstRowLastColumn="0" w:lastRowFirstColumn="0" w:lastRowLastColumn="0"/>
            </w:pPr>
            <w:r>
              <w:t>X</w:t>
            </w:r>
          </w:p>
        </w:tc>
      </w:tr>
      <w:tr w:rsidR="00200DAC" w14:paraId="4E0BE2BE" w14:textId="77777777" w:rsidTr="00200DAC">
        <w:trPr>
          <w:cnfStyle w:val="000000010000" w:firstRow="0" w:lastRow="0" w:firstColumn="0" w:lastColumn="0" w:oddVBand="0" w:evenVBand="0" w:oddHBand="0" w:evenHBand="1" w:firstRowFirstColumn="0" w:firstRowLastColumn="0" w:lastRowFirstColumn="0" w:lastRowLastColumn="0"/>
          <w:trHeight w:val="256"/>
        </w:trPr>
        <w:tc>
          <w:tcPr>
            <w:cnfStyle w:val="001000000000" w:firstRow="0" w:lastRow="0" w:firstColumn="1" w:lastColumn="0" w:oddVBand="0" w:evenVBand="0" w:oddHBand="0" w:evenHBand="0" w:firstRowFirstColumn="0" w:firstRowLastColumn="0" w:lastRowFirstColumn="0" w:lastRowLastColumn="0"/>
            <w:tcW w:w="2720" w:type="dxa"/>
          </w:tcPr>
          <w:p w14:paraId="5BD8F623" w14:textId="77777777" w:rsidR="00200DAC" w:rsidRDefault="00200DAC" w:rsidP="00251F89"/>
        </w:tc>
        <w:tc>
          <w:tcPr>
            <w:tcW w:w="721" w:type="dxa"/>
          </w:tcPr>
          <w:p w14:paraId="2D67846B"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774FBF54"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496BFE23"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4F0171E3"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057ADDE5"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559F5828"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5D05D8B0"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4456AFD4"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c>
          <w:tcPr>
            <w:tcW w:w="720" w:type="dxa"/>
          </w:tcPr>
          <w:p w14:paraId="4CA43454" w14:textId="77777777" w:rsidR="00200DAC" w:rsidRDefault="00200DAC" w:rsidP="00251F89">
            <w:pPr>
              <w:cnfStyle w:val="000000010000" w:firstRow="0" w:lastRow="0" w:firstColumn="0" w:lastColumn="0" w:oddVBand="0" w:evenVBand="0" w:oddHBand="0" w:evenHBand="1" w:firstRowFirstColumn="0" w:firstRowLastColumn="0" w:lastRowFirstColumn="0" w:lastRowLastColumn="0"/>
            </w:pPr>
          </w:p>
        </w:tc>
      </w:tr>
    </w:tbl>
    <w:p w14:paraId="39067089" w14:textId="77777777" w:rsidR="000013FA" w:rsidRDefault="000013FA" w:rsidP="000013FA"/>
    <w:p w14:paraId="2167DDA3" w14:textId="38F5D599" w:rsidR="00096DE5" w:rsidRPr="00096DE5" w:rsidRDefault="00096DE5" w:rsidP="00E4193C">
      <w:pPr>
        <w:pStyle w:val="Heading2"/>
        <w:rPr>
          <w:lang w:val="fr-CH"/>
        </w:rPr>
      </w:pPr>
      <w:bookmarkStart w:id="32" w:name="_Toc215259674"/>
      <w:r w:rsidRPr="00096DE5">
        <w:rPr>
          <w:lang w:val="fr-CH"/>
        </w:rPr>
        <w:t>Team Qualifications</w:t>
      </w:r>
      <w:bookmarkEnd w:id="32"/>
    </w:p>
    <w:p w14:paraId="48F95BDD" w14:textId="2CE64663" w:rsidR="00096DE5" w:rsidRDefault="00096DE5" w:rsidP="00096DE5">
      <w:r>
        <w:t xml:space="preserve">Provide a detailed </w:t>
      </w:r>
      <w:r w:rsidR="00E52657">
        <w:t xml:space="preserve">information </w:t>
      </w:r>
      <w:r>
        <w:t>including:</w:t>
      </w:r>
    </w:p>
    <w:p w14:paraId="75C982CC" w14:textId="1C19F4D2" w:rsidR="00096DE5" w:rsidRPr="00E554AA" w:rsidRDefault="00096DE5" w:rsidP="00227209">
      <w:pPr>
        <w:pStyle w:val="ListBullet"/>
        <w:numPr>
          <w:ilvl w:val="0"/>
          <w:numId w:val="39"/>
        </w:numPr>
        <w:rPr>
          <w:rFonts w:ascii="Arial" w:hAnsi="Arial" w:cs="Arial"/>
        </w:rPr>
      </w:pPr>
      <w:r w:rsidRPr="00E554AA">
        <w:rPr>
          <w:rFonts w:ascii="Arial" w:hAnsi="Arial" w:cs="Arial"/>
        </w:rPr>
        <w:t xml:space="preserve">Does your team have necessary expertise?  </w:t>
      </w:r>
    </w:p>
    <w:p w14:paraId="4EABC51E" w14:textId="2E5224C8" w:rsidR="00096DE5" w:rsidRPr="00E554AA" w:rsidRDefault="00096DE5" w:rsidP="00227209">
      <w:pPr>
        <w:pStyle w:val="ListBullet"/>
        <w:numPr>
          <w:ilvl w:val="0"/>
          <w:numId w:val="39"/>
        </w:numPr>
        <w:rPr>
          <w:rFonts w:ascii="Arial" w:hAnsi="Arial" w:cs="Arial"/>
        </w:rPr>
      </w:pPr>
      <w:r w:rsidRPr="00E554AA">
        <w:rPr>
          <w:rFonts w:ascii="Arial" w:hAnsi="Arial" w:cs="Arial"/>
        </w:rPr>
        <w:t xml:space="preserve">Do you have sufficient resources?  </w:t>
      </w:r>
    </w:p>
    <w:p w14:paraId="2EB5F73A" w14:textId="5FF0A761" w:rsidR="00096DE5" w:rsidRPr="00E554AA" w:rsidRDefault="00096DE5" w:rsidP="00227209">
      <w:pPr>
        <w:pStyle w:val="ListBullet"/>
        <w:numPr>
          <w:ilvl w:val="0"/>
          <w:numId w:val="39"/>
        </w:numPr>
        <w:rPr>
          <w:rFonts w:ascii="Arial" w:hAnsi="Arial" w:cs="Arial"/>
        </w:rPr>
      </w:pPr>
      <w:r w:rsidRPr="00E554AA">
        <w:rPr>
          <w:rFonts w:ascii="Arial" w:hAnsi="Arial" w:cs="Arial"/>
        </w:rPr>
        <w:t xml:space="preserve">Are you applying alone or in a consortium?  </w:t>
      </w:r>
    </w:p>
    <w:p w14:paraId="15F0A902" w14:textId="55F011E8" w:rsidR="00096DE5" w:rsidRPr="00E554AA" w:rsidRDefault="00096DE5" w:rsidP="00227209">
      <w:pPr>
        <w:pStyle w:val="ListBullet"/>
        <w:numPr>
          <w:ilvl w:val="0"/>
          <w:numId w:val="39"/>
        </w:numPr>
        <w:rPr>
          <w:rFonts w:ascii="Arial" w:hAnsi="Arial" w:cs="Arial"/>
        </w:rPr>
      </w:pPr>
      <w:r w:rsidRPr="00E554AA">
        <w:rPr>
          <w:rFonts w:ascii="Arial" w:hAnsi="Arial" w:cs="Arial"/>
        </w:rPr>
        <w:t xml:space="preserve">Track record in similar </w:t>
      </w:r>
      <w:proofErr w:type="gramStart"/>
      <w:r w:rsidRPr="00E554AA">
        <w:rPr>
          <w:rFonts w:ascii="Arial" w:hAnsi="Arial" w:cs="Arial"/>
        </w:rPr>
        <w:t>projects?</w:t>
      </w:r>
      <w:proofErr w:type="gramEnd"/>
      <w:r w:rsidRPr="00E554AA">
        <w:rPr>
          <w:rFonts w:ascii="Arial" w:hAnsi="Arial" w:cs="Arial"/>
        </w:rPr>
        <w:t xml:space="preserve">  </w:t>
      </w:r>
    </w:p>
    <w:p w14:paraId="69F147C6" w14:textId="5F97FC0D" w:rsidR="00A60B6F" w:rsidRPr="002D5A1D" w:rsidRDefault="007E1576" w:rsidP="008D3875">
      <w:pPr>
        <w:pStyle w:val="Heading2"/>
        <w:rPr>
          <w:lang w:val="en-US"/>
        </w:rPr>
      </w:pPr>
      <w:bookmarkStart w:id="33" w:name="_Toc215259675"/>
      <w:r>
        <w:rPr>
          <w:lang w:val="en-US"/>
        </w:rPr>
        <w:t>Funding</w:t>
      </w:r>
      <w:r w:rsidR="00A60B6F" w:rsidRPr="002D5A1D">
        <w:rPr>
          <w:lang w:val="en-US"/>
        </w:rPr>
        <w:t xml:space="preserve"> &amp; Justification</w:t>
      </w:r>
      <w:bookmarkEnd w:id="33"/>
    </w:p>
    <w:p w14:paraId="14ABEAEB" w14:textId="79108B4F" w:rsidR="00A60B6F" w:rsidRDefault="00A60B6F" w:rsidP="00A60B6F">
      <w:r>
        <w:t>Provide a detailed Budget plan including:</w:t>
      </w:r>
    </w:p>
    <w:p w14:paraId="783CDD3E" w14:textId="66496919" w:rsidR="00A60B6F" w:rsidRPr="00E554AA" w:rsidRDefault="00A60B6F" w:rsidP="00227209">
      <w:pPr>
        <w:pStyle w:val="ListBullet"/>
        <w:numPr>
          <w:ilvl w:val="0"/>
          <w:numId w:val="40"/>
        </w:numPr>
        <w:rPr>
          <w:rFonts w:ascii="Arial" w:hAnsi="Arial" w:cs="Arial"/>
        </w:rPr>
      </w:pPr>
      <w:r w:rsidRPr="00E554AA">
        <w:rPr>
          <w:rFonts w:ascii="Arial" w:hAnsi="Arial" w:cs="Arial"/>
        </w:rPr>
        <w:t xml:space="preserve">What Is your requested budget?  </w:t>
      </w:r>
    </w:p>
    <w:p w14:paraId="52007DEC" w14:textId="43BF1775" w:rsidR="00A60B6F" w:rsidRPr="00E554AA" w:rsidRDefault="00A60B6F" w:rsidP="00227209">
      <w:pPr>
        <w:pStyle w:val="ListBullet"/>
        <w:numPr>
          <w:ilvl w:val="0"/>
          <w:numId w:val="40"/>
        </w:numPr>
        <w:rPr>
          <w:rFonts w:ascii="Arial" w:hAnsi="Arial" w:cs="Arial"/>
        </w:rPr>
      </w:pPr>
      <w:r w:rsidRPr="00E554AA">
        <w:rPr>
          <w:rFonts w:ascii="Arial" w:hAnsi="Arial" w:cs="Arial"/>
        </w:rPr>
        <w:t xml:space="preserve">Do you have an efficient use of resources?  </w:t>
      </w:r>
    </w:p>
    <w:p w14:paraId="1D18E1CB" w14:textId="09FDFE92" w:rsidR="00A60B6F" w:rsidRPr="00E554AA" w:rsidRDefault="00A60B6F" w:rsidP="1FD5355D">
      <w:pPr>
        <w:pStyle w:val="ListBullet"/>
        <w:rPr>
          <w:rFonts w:ascii="Arial" w:hAnsi="Arial" w:cs="Arial"/>
        </w:rPr>
      </w:pPr>
      <w:r w:rsidRPr="1FD5355D">
        <w:rPr>
          <w:rFonts w:ascii="Arial" w:hAnsi="Arial" w:cs="Arial"/>
        </w:rPr>
        <w:t xml:space="preserve">Is it proportional to expected results?  </w:t>
      </w:r>
    </w:p>
    <w:p w14:paraId="7059E3E6" w14:textId="0DAE357B" w:rsidR="0DAB0E42" w:rsidRDefault="0DAB0E42" w:rsidP="1FD5355D">
      <w:pPr>
        <w:pStyle w:val="ListBullet"/>
        <w:rPr>
          <w:rFonts w:ascii="Arial" w:hAnsi="Arial" w:cs="Arial"/>
        </w:rPr>
      </w:pPr>
      <w:r w:rsidRPr="1FD5355D">
        <w:rPr>
          <w:rFonts w:ascii="Arial" w:hAnsi="Arial" w:cs="Arial"/>
        </w:rPr>
        <w:lastRenderedPageBreak/>
        <w:t xml:space="preserve">Follow the Lump sum model </w:t>
      </w:r>
      <w:hyperlink r:id="rId16">
        <w:r w:rsidRPr="1FD5355D">
          <w:rPr>
            <w:rStyle w:val="Hyperlink"/>
            <w:rFonts w:cs="Arial"/>
          </w:rPr>
          <w:t>https://ec.europa.eu/info/funding-tenders/opportunities/portal/screen/programmes/horizon/lump-sum</w:t>
        </w:r>
      </w:hyperlink>
      <w:r w:rsidRPr="1FD5355D">
        <w:rPr>
          <w:rFonts w:ascii="Arial" w:hAnsi="Arial" w:cs="Arial"/>
        </w:rPr>
        <w:t xml:space="preserve"> </w:t>
      </w:r>
    </w:p>
    <w:p w14:paraId="4B775D4F" w14:textId="2D252A93" w:rsidR="00A60B6F" w:rsidRPr="007E0E45" w:rsidRDefault="00A60B6F" w:rsidP="009B6324">
      <w:pPr>
        <w:pStyle w:val="TOC2"/>
      </w:pPr>
    </w:p>
    <w:tbl>
      <w:tblPr>
        <w:tblStyle w:val="LightGrid-Accent1"/>
        <w:tblW w:w="0" w:type="auto"/>
        <w:tblLook w:val="04A0" w:firstRow="1" w:lastRow="0" w:firstColumn="1" w:lastColumn="0" w:noHBand="0" w:noVBand="1"/>
      </w:tblPr>
      <w:tblGrid>
        <w:gridCol w:w="3120"/>
        <w:gridCol w:w="3120"/>
        <w:gridCol w:w="3120"/>
      </w:tblGrid>
      <w:tr w:rsidR="002D5A1D" w:rsidRPr="002D5A1D" w14:paraId="49CD621E" w14:textId="77777777" w:rsidTr="00251F8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20" w:type="dxa"/>
          </w:tcPr>
          <w:p w14:paraId="7C9A5F97" w14:textId="77777777" w:rsidR="002D5A1D" w:rsidRPr="007E0E45" w:rsidRDefault="002D5A1D" w:rsidP="009B6324">
            <w:pPr>
              <w:pStyle w:val="TOC2"/>
              <w:rPr>
                <w:lang w:val="en-US"/>
              </w:rPr>
            </w:pPr>
            <w:r w:rsidRPr="007E0E45">
              <w:rPr>
                <w:lang w:val="en-US"/>
              </w:rPr>
              <w:t>Budget Item</w:t>
            </w:r>
          </w:p>
        </w:tc>
        <w:tc>
          <w:tcPr>
            <w:tcW w:w="3120" w:type="dxa"/>
          </w:tcPr>
          <w:p w14:paraId="49522A80" w14:textId="77777777" w:rsidR="002D5A1D" w:rsidRPr="007E0E45" w:rsidRDefault="002D5A1D" w:rsidP="009B6324">
            <w:pPr>
              <w:pStyle w:val="TOC2"/>
              <w:cnfStyle w:val="100000000000" w:firstRow="1" w:lastRow="0" w:firstColumn="0" w:lastColumn="0" w:oddVBand="0" w:evenVBand="0" w:oddHBand="0" w:evenHBand="0" w:firstRowFirstColumn="0" w:firstRowLastColumn="0" w:lastRowFirstColumn="0" w:lastRowLastColumn="0"/>
              <w:rPr>
                <w:lang w:val="en-US"/>
              </w:rPr>
            </w:pPr>
            <w:r w:rsidRPr="007E0E45">
              <w:rPr>
                <w:lang w:val="en-US"/>
              </w:rPr>
              <w:t>Quantity/Rate</w:t>
            </w:r>
          </w:p>
        </w:tc>
        <w:tc>
          <w:tcPr>
            <w:tcW w:w="3120" w:type="dxa"/>
          </w:tcPr>
          <w:p w14:paraId="70355A12" w14:textId="77777777" w:rsidR="002D5A1D" w:rsidRPr="007E0E45" w:rsidRDefault="002D5A1D" w:rsidP="009B6324">
            <w:pPr>
              <w:pStyle w:val="TOC2"/>
              <w:cnfStyle w:val="100000000000" w:firstRow="1" w:lastRow="0" w:firstColumn="0" w:lastColumn="0" w:oddVBand="0" w:evenVBand="0" w:oddHBand="0" w:evenHBand="0" w:firstRowFirstColumn="0" w:firstRowLastColumn="0" w:lastRowFirstColumn="0" w:lastRowLastColumn="0"/>
              <w:rPr>
                <w:lang w:val="en-US"/>
              </w:rPr>
            </w:pPr>
            <w:r w:rsidRPr="007E0E45">
              <w:rPr>
                <w:lang w:val="en-US"/>
              </w:rPr>
              <w:t>Amount (€)</w:t>
            </w:r>
          </w:p>
        </w:tc>
      </w:tr>
      <w:tr w:rsidR="002D5A1D" w:rsidRPr="002D5A1D" w14:paraId="634E8DE6" w14:textId="77777777" w:rsidTr="00251F8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20" w:type="dxa"/>
          </w:tcPr>
          <w:p w14:paraId="673A0338" w14:textId="44C3ACD1" w:rsidR="002D5A1D" w:rsidRPr="007E0E45" w:rsidRDefault="00630A0F" w:rsidP="009B6324">
            <w:pPr>
              <w:pStyle w:val="TOC2"/>
              <w:rPr>
                <w:i w:val="0"/>
                <w:lang w:val="en-US"/>
              </w:rPr>
            </w:pPr>
            <w:r w:rsidRPr="004B6270">
              <w:rPr>
                <w:i w:val="0"/>
                <w:lang w:val="en-US"/>
              </w:rPr>
              <w:t xml:space="preserve"> [A] Direct personnel costs</w:t>
            </w:r>
          </w:p>
        </w:tc>
        <w:tc>
          <w:tcPr>
            <w:tcW w:w="3120" w:type="dxa"/>
          </w:tcPr>
          <w:p w14:paraId="379A71E2" w14:textId="26D17E08" w:rsidR="002D5A1D" w:rsidRPr="007E0E45" w:rsidRDefault="002D5A1D" w:rsidP="009B6324">
            <w:pPr>
              <w:pStyle w:val="TOC2"/>
              <w:cnfStyle w:val="000000100000" w:firstRow="0" w:lastRow="0" w:firstColumn="0" w:lastColumn="0" w:oddVBand="0" w:evenVBand="0" w:oddHBand="1" w:evenHBand="0" w:firstRowFirstColumn="0" w:firstRowLastColumn="0" w:lastRowFirstColumn="0" w:lastRowLastColumn="0"/>
              <w:rPr>
                <w:lang w:val="en-US"/>
              </w:rPr>
            </w:pPr>
            <w:r w:rsidRPr="007E0E45">
              <w:rPr>
                <w:lang w:val="en-US"/>
              </w:rPr>
              <w:t>___</w:t>
            </w:r>
            <w:r w:rsidR="004C304A">
              <w:rPr>
                <w:lang w:val="en-US"/>
              </w:rPr>
              <w:t xml:space="preserve"> </w:t>
            </w:r>
            <w:r w:rsidR="00815C25">
              <w:rPr>
                <w:lang w:val="en-US"/>
              </w:rPr>
              <w:t>(eg. 10x6.000)</w:t>
            </w:r>
          </w:p>
        </w:tc>
        <w:tc>
          <w:tcPr>
            <w:tcW w:w="3120" w:type="dxa"/>
          </w:tcPr>
          <w:p w14:paraId="3B0FAC37" w14:textId="14BFBF88" w:rsidR="002D5A1D" w:rsidRPr="007E0E45" w:rsidRDefault="002D5A1D" w:rsidP="009B6324">
            <w:pPr>
              <w:pStyle w:val="TOC2"/>
              <w:cnfStyle w:val="000000100000" w:firstRow="0" w:lastRow="0" w:firstColumn="0" w:lastColumn="0" w:oddVBand="0" w:evenVBand="0" w:oddHBand="1" w:evenHBand="0" w:firstRowFirstColumn="0" w:firstRowLastColumn="0" w:lastRowFirstColumn="0" w:lastRowLastColumn="0"/>
              <w:rPr>
                <w:lang w:val="en-US"/>
              </w:rPr>
            </w:pPr>
            <w:r w:rsidRPr="007E0E45">
              <w:rPr>
                <w:lang w:val="en-US"/>
              </w:rPr>
              <w:t>___</w:t>
            </w:r>
            <w:r w:rsidR="002C7B55">
              <w:rPr>
                <w:lang w:val="en-US"/>
              </w:rPr>
              <w:t xml:space="preserve"> </w:t>
            </w:r>
            <w:r w:rsidR="00815C25">
              <w:rPr>
                <w:lang w:val="en-US"/>
              </w:rPr>
              <w:t>(60.000)</w:t>
            </w:r>
          </w:p>
        </w:tc>
      </w:tr>
      <w:tr w:rsidR="002D5A1D" w:rsidRPr="002D5A1D" w14:paraId="589204FE" w14:textId="77777777" w:rsidTr="00251F8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20" w:type="dxa"/>
          </w:tcPr>
          <w:p w14:paraId="57A69B2D" w14:textId="232CB111" w:rsidR="002D5A1D" w:rsidRPr="007E0E45" w:rsidRDefault="00630A0F" w:rsidP="009B6324">
            <w:pPr>
              <w:pStyle w:val="TOC2"/>
              <w:rPr>
                <w:i w:val="0"/>
                <w:lang w:val="en-US"/>
              </w:rPr>
            </w:pPr>
            <w:r w:rsidRPr="004B6270">
              <w:rPr>
                <w:i w:val="0"/>
                <w:lang w:val="en-US"/>
              </w:rPr>
              <w:t>[B] Travel costs</w:t>
            </w:r>
          </w:p>
        </w:tc>
        <w:tc>
          <w:tcPr>
            <w:tcW w:w="3120" w:type="dxa"/>
          </w:tcPr>
          <w:p w14:paraId="2D9BF965" w14:textId="77777777" w:rsidR="002D5A1D" w:rsidRPr="007E0E45" w:rsidRDefault="002D5A1D" w:rsidP="009B6324">
            <w:pPr>
              <w:pStyle w:val="TOC2"/>
              <w:cnfStyle w:val="000000010000" w:firstRow="0" w:lastRow="0" w:firstColumn="0" w:lastColumn="0" w:oddVBand="0" w:evenVBand="0" w:oddHBand="0" w:evenHBand="1" w:firstRowFirstColumn="0" w:firstRowLastColumn="0" w:lastRowFirstColumn="0" w:lastRowLastColumn="0"/>
              <w:rPr>
                <w:lang w:val="en-US"/>
              </w:rPr>
            </w:pPr>
            <w:r w:rsidRPr="007E0E45">
              <w:rPr>
                <w:lang w:val="en-US"/>
              </w:rPr>
              <w:t>___</w:t>
            </w:r>
          </w:p>
        </w:tc>
        <w:tc>
          <w:tcPr>
            <w:tcW w:w="3120" w:type="dxa"/>
          </w:tcPr>
          <w:p w14:paraId="53BB6EAF" w14:textId="77777777" w:rsidR="002D5A1D" w:rsidRPr="007E0E45" w:rsidRDefault="002D5A1D" w:rsidP="009B6324">
            <w:pPr>
              <w:pStyle w:val="TOC2"/>
              <w:cnfStyle w:val="000000010000" w:firstRow="0" w:lastRow="0" w:firstColumn="0" w:lastColumn="0" w:oddVBand="0" w:evenVBand="0" w:oddHBand="0" w:evenHBand="1" w:firstRowFirstColumn="0" w:firstRowLastColumn="0" w:lastRowFirstColumn="0" w:lastRowLastColumn="0"/>
              <w:rPr>
                <w:lang w:val="en-US"/>
              </w:rPr>
            </w:pPr>
            <w:r w:rsidRPr="007E0E45">
              <w:rPr>
                <w:lang w:val="en-US"/>
              </w:rPr>
              <w:t>___</w:t>
            </w:r>
          </w:p>
        </w:tc>
      </w:tr>
      <w:tr w:rsidR="002D5A1D" w:rsidRPr="002D5A1D" w14:paraId="7C860176" w14:textId="77777777" w:rsidTr="00251F8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20" w:type="dxa"/>
          </w:tcPr>
          <w:p w14:paraId="74D660CF" w14:textId="482CDEFC" w:rsidR="002D5A1D" w:rsidRPr="007E0E45" w:rsidRDefault="00630A0F" w:rsidP="009B6324">
            <w:pPr>
              <w:pStyle w:val="TOC2"/>
              <w:rPr>
                <w:i w:val="0"/>
                <w:lang w:val="en-US"/>
              </w:rPr>
            </w:pPr>
            <w:r w:rsidRPr="004B6270">
              <w:rPr>
                <w:i w:val="0"/>
                <w:lang w:val="en-US"/>
              </w:rPr>
              <w:t>[C] Equipment costs</w:t>
            </w:r>
          </w:p>
        </w:tc>
        <w:tc>
          <w:tcPr>
            <w:tcW w:w="3120" w:type="dxa"/>
          </w:tcPr>
          <w:p w14:paraId="5F4CCB8D" w14:textId="77777777" w:rsidR="002D5A1D" w:rsidRPr="007E0E45" w:rsidRDefault="002D5A1D" w:rsidP="009B6324">
            <w:pPr>
              <w:pStyle w:val="TOC2"/>
              <w:cnfStyle w:val="000000100000" w:firstRow="0" w:lastRow="0" w:firstColumn="0" w:lastColumn="0" w:oddVBand="0" w:evenVBand="0" w:oddHBand="1" w:evenHBand="0" w:firstRowFirstColumn="0" w:firstRowLastColumn="0" w:lastRowFirstColumn="0" w:lastRowLastColumn="0"/>
              <w:rPr>
                <w:lang w:val="en-US"/>
              </w:rPr>
            </w:pPr>
            <w:r w:rsidRPr="007E0E45">
              <w:rPr>
                <w:lang w:val="en-US"/>
              </w:rPr>
              <w:t>___</w:t>
            </w:r>
          </w:p>
        </w:tc>
        <w:tc>
          <w:tcPr>
            <w:tcW w:w="3120" w:type="dxa"/>
          </w:tcPr>
          <w:p w14:paraId="2029BEB6" w14:textId="77777777" w:rsidR="002D5A1D" w:rsidRPr="007E0E45" w:rsidRDefault="002D5A1D" w:rsidP="009B6324">
            <w:pPr>
              <w:pStyle w:val="TOC2"/>
              <w:cnfStyle w:val="000000100000" w:firstRow="0" w:lastRow="0" w:firstColumn="0" w:lastColumn="0" w:oddVBand="0" w:evenVBand="0" w:oddHBand="1" w:evenHBand="0" w:firstRowFirstColumn="0" w:firstRowLastColumn="0" w:lastRowFirstColumn="0" w:lastRowLastColumn="0"/>
              <w:rPr>
                <w:lang w:val="en-US"/>
              </w:rPr>
            </w:pPr>
            <w:r w:rsidRPr="007E0E45">
              <w:rPr>
                <w:lang w:val="en-US"/>
              </w:rPr>
              <w:t>___</w:t>
            </w:r>
          </w:p>
        </w:tc>
      </w:tr>
      <w:tr w:rsidR="002D5A1D" w:rsidRPr="002D5A1D" w14:paraId="468B93E8" w14:textId="77777777" w:rsidTr="00251F8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20" w:type="dxa"/>
          </w:tcPr>
          <w:p w14:paraId="3BF318A8" w14:textId="3FF2B38A" w:rsidR="002D5A1D" w:rsidRPr="007E0E45" w:rsidRDefault="00630A0F" w:rsidP="009B6324">
            <w:pPr>
              <w:pStyle w:val="TOC2"/>
              <w:rPr>
                <w:i w:val="0"/>
                <w:lang w:val="en-US"/>
              </w:rPr>
            </w:pPr>
            <w:r w:rsidRPr="00E554AA">
              <w:rPr>
                <w:rFonts w:cs="Arial"/>
                <w:i w:val="0"/>
                <w:sz w:val="24"/>
                <w:lang w:val="en-US"/>
              </w:rPr>
              <w:t>[D] Other direct costs</w:t>
            </w:r>
          </w:p>
        </w:tc>
        <w:tc>
          <w:tcPr>
            <w:tcW w:w="3120" w:type="dxa"/>
          </w:tcPr>
          <w:p w14:paraId="7805CA8E" w14:textId="77777777" w:rsidR="002D5A1D" w:rsidRPr="007E0E45" w:rsidRDefault="002D5A1D" w:rsidP="009B6324">
            <w:pPr>
              <w:pStyle w:val="TOC2"/>
              <w:cnfStyle w:val="000000010000" w:firstRow="0" w:lastRow="0" w:firstColumn="0" w:lastColumn="0" w:oddVBand="0" w:evenVBand="0" w:oddHBand="0" w:evenHBand="1" w:firstRowFirstColumn="0" w:firstRowLastColumn="0" w:lastRowFirstColumn="0" w:lastRowLastColumn="0"/>
              <w:rPr>
                <w:lang w:val="en-US"/>
              </w:rPr>
            </w:pPr>
            <w:r w:rsidRPr="007E0E45">
              <w:rPr>
                <w:lang w:val="en-US"/>
              </w:rPr>
              <w:t>___</w:t>
            </w:r>
          </w:p>
        </w:tc>
        <w:tc>
          <w:tcPr>
            <w:tcW w:w="3120" w:type="dxa"/>
          </w:tcPr>
          <w:p w14:paraId="1138AE83" w14:textId="77777777" w:rsidR="002D5A1D" w:rsidRPr="007E0E45" w:rsidRDefault="002D5A1D" w:rsidP="009B6324">
            <w:pPr>
              <w:pStyle w:val="TOC2"/>
              <w:cnfStyle w:val="000000010000" w:firstRow="0" w:lastRow="0" w:firstColumn="0" w:lastColumn="0" w:oddVBand="0" w:evenVBand="0" w:oddHBand="0" w:evenHBand="1" w:firstRowFirstColumn="0" w:firstRowLastColumn="0" w:lastRowFirstColumn="0" w:lastRowLastColumn="0"/>
              <w:rPr>
                <w:lang w:val="en-US"/>
              </w:rPr>
            </w:pPr>
            <w:r w:rsidRPr="007E0E45">
              <w:rPr>
                <w:lang w:val="en-US"/>
              </w:rPr>
              <w:t>___</w:t>
            </w:r>
          </w:p>
        </w:tc>
      </w:tr>
      <w:tr w:rsidR="002D5A1D" w:rsidRPr="002D5A1D" w14:paraId="6DFAD3FD" w14:textId="77777777" w:rsidTr="00251F8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20" w:type="dxa"/>
          </w:tcPr>
          <w:p w14:paraId="73B60D96" w14:textId="55798BFA" w:rsidR="002D5A1D" w:rsidRPr="007E0E45" w:rsidRDefault="00630A0F" w:rsidP="009B6324">
            <w:pPr>
              <w:pStyle w:val="TOC2"/>
              <w:rPr>
                <w:i w:val="0"/>
                <w:lang w:val="en-US"/>
              </w:rPr>
            </w:pPr>
            <w:r w:rsidRPr="004B6270">
              <w:rPr>
                <w:i w:val="0"/>
                <w:lang w:val="en-US"/>
              </w:rPr>
              <w:t>[E] Subcontracting costs</w:t>
            </w:r>
          </w:p>
        </w:tc>
        <w:tc>
          <w:tcPr>
            <w:tcW w:w="3120" w:type="dxa"/>
          </w:tcPr>
          <w:p w14:paraId="2A341952" w14:textId="77777777" w:rsidR="002D5A1D" w:rsidRPr="007E0E45" w:rsidRDefault="002D5A1D" w:rsidP="009B6324">
            <w:pPr>
              <w:pStyle w:val="TOC2"/>
              <w:cnfStyle w:val="000000100000" w:firstRow="0" w:lastRow="0" w:firstColumn="0" w:lastColumn="0" w:oddVBand="0" w:evenVBand="0" w:oddHBand="1" w:evenHBand="0" w:firstRowFirstColumn="0" w:firstRowLastColumn="0" w:lastRowFirstColumn="0" w:lastRowLastColumn="0"/>
              <w:rPr>
                <w:lang w:val="en-US"/>
              </w:rPr>
            </w:pPr>
            <w:r w:rsidRPr="007E0E45">
              <w:rPr>
                <w:lang w:val="en-US"/>
              </w:rPr>
              <w:t>___</w:t>
            </w:r>
          </w:p>
        </w:tc>
        <w:tc>
          <w:tcPr>
            <w:tcW w:w="3120" w:type="dxa"/>
          </w:tcPr>
          <w:p w14:paraId="2BBC32EF" w14:textId="77777777" w:rsidR="002D5A1D" w:rsidRPr="007E0E45" w:rsidRDefault="002D5A1D" w:rsidP="009B6324">
            <w:pPr>
              <w:pStyle w:val="TOC2"/>
              <w:cnfStyle w:val="000000100000" w:firstRow="0" w:lastRow="0" w:firstColumn="0" w:lastColumn="0" w:oddVBand="0" w:evenVBand="0" w:oddHBand="1" w:evenHBand="0" w:firstRowFirstColumn="0" w:firstRowLastColumn="0" w:lastRowFirstColumn="0" w:lastRowLastColumn="0"/>
              <w:rPr>
                <w:lang w:val="en-US"/>
              </w:rPr>
            </w:pPr>
            <w:r w:rsidRPr="007E0E45">
              <w:rPr>
                <w:lang w:val="en-US"/>
              </w:rPr>
              <w:t>___</w:t>
            </w:r>
          </w:p>
        </w:tc>
      </w:tr>
      <w:tr w:rsidR="002D5A1D" w:rsidRPr="002D5A1D" w14:paraId="628B2B0E" w14:textId="77777777" w:rsidTr="00251F8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20" w:type="dxa"/>
          </w:tcPr>
          <w:p w14:paraId="4AA37098" w14:textId="76AB6C36" w:rsidR="002D5A1D" w:rsidRPr="007E0E45" w:rsidRDefault="002D5A1D" w:rsidP="009B6324">
            <w:pPr>
              <w:pStyle w:val="TOC2"/>
              <w:rPr>
                <w:i w:val="0"/>
                <w:lang w:val="en-US"/>
              </w:rPr>
            </w:pPr>
            <w:r w:rsidRPr="007E0E45">
              <w:rPr>
                <w:i w:val="0"/>
                <w:lang w:val="en-US"/>
              </w:rPr>
              <w:t>TOTAL DIRECT COSTS</w:t>
            </w:r>
            <w:r w:rsidR="005B23C1" w:rsidRPr="004B6270">
              <w:rPr>
                <w:i w:val="0"/>
                <w:lang w:val="en-US"/>
              </w:rPr>
              <w:br/>
              <w:t>(Sum Previous</w:t>
            </w:r>
            <w:r w:rsidR="003D6DFF" w:rsidRPr="004B6270">
              <w:rPr>
                <w:i w:val="0"/>
                <w:lang w:val="en-US"/>
              </w:rPr>
              <w:t xml:space="preserve"> </w:t>
            </w:r>
            <w:r w:rsidR="00630A0F" w:rsidRPr="004B6270">
              <w:rPr>
                <w:i w:val="0"/>
                <w:lang w:val="en-US"/>
              </w:rPr>
              <w:t>A</w:t>
            </w:r>
            <w:r w:rsidR="003D6DFF" w:rsidRPr="004B6270">
              <w:rPr>
                <w:i w:val="0"/>
                <w:lang w:val="en-US"/>
              </w:rPr>
              <w:t>,</w:t>
            </w:r>
            <w:r w:rsidR="00630A0F" w:rsidRPr="004B6270">
              <w:rPr>
                <w:i w:val="0"/>
                <w:lang w:val="en-US"/>
              </w:rPr>
              <w:t>B</w:t>
            </w:r>
            <w:r w:rsidR="003D6DFF" w:rsidRPr="004B6270">
              <w:rPr>
                <w:i w:val="0"/>
                <w:lang w:val="en-US"/>
              </w:rPr>
              <w:t>,</w:t>
            </w:r>
            <w:r w:rsidR="00630A0F" w:rsidRPr="004B6270">
              <w:rPr>
                <w:i w:val="0"/>
                <w:lang w:val="en-US"/>
              </w:rPr>
              <w:t>C</w:t>
            </w:r>
            <w:r w:rsidR="003D6DFF" w:rsidRPr="004B6270">
              <w:rPr>
                <w:i w:val="0"/>
                <w:lang w:val="en-US"/>
              </w:rPr>
              <w:t>,</w:t>
            </w:r>
            <w:r w:rsidR="004B6270" w:rsidRPr="004B6270">
              <w:rPr>
                <w:i w:val="0"/>
                <w:lang w:val="en-US"/>
              </w:rPr>
              <w:t>D</w:t>
            </w:r>
            <w:r w:rsidR="00926811">
              <w:rPr>
                <w:i w:val="0"/>
                <w:lang w:val="en-US"/>
              </w:rPr>
              <w:t>,E</w:t>
            </w:r>
            <w:r w:rsidR="005B23C1" w:rsidRPr="004B6270">
              <w:rPr>
                <w:i w:val="0"/>
                <w:lang w:val="en-US"/>
              </w:rPr>
              <w:t>)</w:t>
            </w:r>
          </w:p>
        </w:tc>
        <w:tc>
          <w:tcPr>
            <w:tcW w:w="3120" w:type="dxa"/>
          </w:tcPr>
          <w:p w14:paraId="7B234F68" w14:textId="77777777" w:rsidR="002D5A1D" w:rsidRPr="007E0E45" w:rsidRDefault="002D5A1D" w:rsidP="009B6324">
            <w:pPr>
              <w:pStyle w:val="TOC2"/>
              <w:cnfStyle w:val="000000010000" w:firstRow="0" w:lastRow="0" w:firstColumn="0" w:lastColumn="0" w:oddVBand="0" w:evenVBand="0" w:oddHBand="0" w:evenHBand="1" w:firstRowFirstColumn="0" w:firstRowLastColumn="0" w:lastRowFirstColumn="0" w:lastRowLastColumn="0"/>
              <w:rPr>
                <w:lang w:val="en-US"/>
              </w:rPr>
            </w:pPr>
            <w:r w:rsidRPr="007E0E45">
              <w:rPr>
                <w:lang w:val="en-US"/>
              </w:rPr>
              <w:t>___</w:t>
            </w:r>
          </w:p>
        </w:tc>
        <w:tc>
          <w:tcPr>
            <w:tcW w:w="3120" w:type="dxa"/>
          </w:tcPr>
          <w:p w14:paraId="14AA40F8" w14:textId="77777777" w:rsidR="002D5A1D" w:rsidRPr="007E0E45" w:rsidRDefault="002D5A1D" w:rsidP="009B6324">
            <w:pPr>
              <w:pStyle w:val="TOC2"/>
              <w:cnfStyle w:val="000000010000" w:firstRow="0" w:lastRow="0" w:firstColumn="0" w:lastColumn="0" w:oddVBand="0" w:evenVBand="0" w:oddHBand="0" w:evenHBand="1" w:firstRowFirstColumn="0" w:firstRowLastColumn="0" w:lastRowFirstColumn="0" w:lastRowLastColumn="0"/>
              <w:rPr>
                <w:lang w:val="en-US"/>
              </w:rPr>
            </w:pPr>
            <w:r w:rsidRPr="007E0E45">
              <w:rPr>
                <w:lang w:val="en-US"/>
              </w:rPr>
              <w:t>___</w:t>
            </w:r>
          </w:p>
        </w:tc>
      </w:tr>
      <w:tr w:rsidR="002D5A1D" w:rsidRPr="002D5A1D" w14:paraId="61249F50" w14:textId="77777777" w:rsidTr="00251F8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20" w:type="dxa"/>
          </w:tcPr>
          <w:p w14:paraId="0FFFA46F" w14:textId="05B4FFD6" w:rsidR="002D5A1D" w:rsidRPr="007E0E45" w:rsidRDefault="00630A0F" w:rsidP="009B6324">
            <w:pPr>
              <w:pStyle w:val="TOC2"/>
              <w:rPr>
                <w:i w:val="0"/>
                <w:lang w:val="en-US"/>
              </w:rPr>
            </w:pPr>
            <w:r w:rsidRPr="004B6270">
              <w:rPr>
                <w:i w:val="0"/>
                <w:lang w:val="en-US"/>
              </w:rPr>
              <w:t>[F] Indirect costs 25</w:t>
            </w:r>
            <w:r w:rsidRPr="007E0E45">
              <w:rPr>
                <w:i w:val="0"/>
                <w:lang w:val="en-US"/>
              </w:rPr>
              <w:t>% of</w:t>
            </w:r>
            <w:r w:rsidR="00A715F2">
              <w:rPr>
                <w:i w:val="0"/>
                <w:lang w:val="en-US"/>
              </w:rPr>
              <w:t xml:space="preserve"> (</w:t>
            </w:r>
            <w:r w:rsidR="005F37C3">
              <w:t>A + B + C + D)</w:t>
            </w:r>
          </w:p>
        </w:tc>
        <w:tc>
          <w:tcPr>
            <w:tcW w:w="3120" w:type="dxa"/>
          </w:tcPr>
          <w:p w14:paraId="5D5402D3" w14:textId="77777777" w:rsidR="002D5A1D" w:rsidRPr="007E0E45" w:rsidRDefault="002D5A1D" w:rsidP="009B6324">
            <w:pPr>
              <w:pStyle w:val="TOC2"/>
              <w:cnfStyle w:val="000000100000" w:firstRow="0" w:lastRow="0" w:firstColumn="0" w:lastColumn="0" w:oddVBand="0" w:evenVBand="0" w:oddHBand="1" w:evenHBand="0" w:firstRowFirstColumn="0" w:firstRowLastColumn="0" w:lastRowFirstColumn="0" w:lastRowLastColumn="0"/>
              <w:rPr>
                <w:lang w:val="en-US"/>
              </w:rPr>
            </w:pPr>
            <w:r w:rsidRPr="007E0E45">
              <w:rPr>
                <w:lang w:val="en-US"/>
              </w:rPr>
              <w:t>___</w:t>
            </w:r>
          </w:p>
        </w:tc>
        <w:tc>
          <w:tcPr>
            <w:tcW w:w="3120" w:type="dxa"/>
          </w:tcPr>
          <w:p w14:paraId="7AFD43F2" w14:textId="77777777" w:rsidR="002D5A1D" w:rsidRPr="007E0E45" w:rsidRDefault="002D5A1D" w:rsidP="009B6324">
            <w:pPr>
              <w:pStyle w:val="TOC2"/>
              <w:cnfStyle w:val="000000100000" w:firstRow="0" w:lastRow="0" w:firstColumn="0" w:lastColumn="0" w:oddVBand="0" w:evenVBand="0" w:oddHBand="1" w:evenHBand="0" w:firstRowFirstColumn="0" w:firstRowLastColumn="0" w:lastRowFirstColumn="0" w:lastRowLastColumn="0"/>
              <w:rPr>
                <w:lang w:val="en-US"/>
              </w:rPr>
            </w:pPr>
            <w:r w:rsidRPr="007E0E45">
              <w:rPr>
                <w:lang w:val="en-US"/>
              </w:rPr>
              <w:t>___</w:t>
            </w:r>
          </w:p>
        </w:tc>
      </w:tr>
      <w:tr w:rsidR="004B5877" w:rsidRPr="002D5A1D" w14:paraId="62DB710E" w14:textId="77777777" w:rsidTr="004B58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20" w:type="dxa"/>
          </w:tcPr>
          <w:p w14:paraId="55009867" w14:textId="6EBFB41B" w:rsidR="004B5877" w:rsidRPr="006E04EA" w:rsidRDefault="004B5877" w:rsidP="009B6324">
            <w:pPr>
              <w:pStyle w:val="TOC2"/>
              <w:rPr>
                <w:b w:val="0"/>
                <w:lang w:val="en-US"/>
              </w:rPr>
            </w:pPr>
            <w:r w:rsidRPr="007E0E45">
              <w:rPr>
                <w:lang w:val="en-US"/>
              </w:rPr>
              <w:t xml:space="preserve">TOTAL </w:t>
            </w:r>
            <w:r w:rsidR="009B6324" w:rsidRPr="007E0E45">
              <w:rPr>
                <w:lang w:val="en-US"/>
              </w:rPr>
              <w:t xml:space="preserve">REQUESTED </w:t>
            </w:r>
            <w:r w:rsidR="009B6324">
              <w:rPr>
                <w:lang w:val="en-US"/>
              </w:rPr>
              <w:t>Funding</w:t>
            </w:r>
            <w:r w:rsidR="006E04EA">
              <w:rPr>
                <w:lang w:val="en-US"/>
              </w:rPr>
              <w:t xml:space="preserve"> </w:t>
            </w:r>
            <w:r w:rsidR="005F37C3">
              <w:rPr>
                <w:lang w:val="en-US"/>
              </w:rPr>
              <w:t xml:space="preserve"> (</w:t>
            </w:r>
            <w:r w:rsidR="006E04EA" w:rsidRPr="006E04EA">
              <w:rPr>
                <w:lang w:val="en-US"/>
              </w:rPr>
              <w:t>TOTAL DIRECT COSTS +</w:t>
            </w:r>
            <w:r w:rsidR="006E04EA">
              <w:rPr>
                <w:lang w:val="en-US"/>
              </w:rPr>
              <w:t xml:space="preserve"> F)</w:t>
            </w:r>
          </w:p>
        </w:tc>
        <w:tc>
          <w:tcPr>
            <w:tcW w:w="6240" w:type="dxa"/>
            <w:gridSpan w:val="2"/>
          </w:tcPr>
          <w:p w14:paraId="3DC5A86F" w14:textId="4776FB07" w:rsidR="004B5877" w:rsidRPr="007E0E45" w:rsidRDefault="004B5877" w:rsidP="009B6324">
            <w:pPr>
              <w:pStyle w:val="TOC2"/>
              <w:cnfStyle w:val="000000010000" w:firstRow="0" w:lastRow="0" w:firstColumn="0" w:lastColumn="0" w:oddVBand="0" w:evenVBand="0" w:oddHBand="0" w:evenHBand="1" w:firstRowFirstColumn="0" w:firstRowLastColumn="0" w:lastRowFirstColumn="0" w:lastRowLastColumn="0"/>
              <w:rPr>
                <w:lang w:val="en-US"/>
              </w:rPr>
            </w:pPr>
            <w:r w:rsidRPr="007E0E45">
              <w:rPr>
                <w:lang w:val="en-US"/>
              </w:rPr>
              <w:t>___</w:t>
            </w:r>
          </w:p>
        </w:tc>
      </w:tr>
    </w:tbl>
    <w:p w14:paraId="2F8BACE4" w14:textId="3AF9312C" w:rsidR="00251F89" w:rsidRPr="007E0E45" w:rsidRDefault="00251F89" w:rsidP="009B6324">
      <w:pPr>
        <w:pStyle w:val="TOC2"/>
      </w:pPr>
    </w:p>
    <w:p w14:paraId="2C986B28" w14:textId="5BB02458" w:rsidR="00251F89" w:rsidRPr="007E0E45" w:rsidRDefault="00251F89" w:rsidP="009B6324">
      <w:pPr>
        <w:pStyle w:val="TOC2"/>
      </w:pPr>
      <w:r w:rsidRPr="007E0E45">
        <w:t>NOTES:</w:t>
      </w:r>
      <w:r w:rsidR="009B6324" w:rsidRPr="007E0E45">
        <w:t xml:space="preserve"> </w:t>
      </w:r>
    </w:p>
    <w:p w14:paraId="6E53B5B8" w14:textId="23223D72" w:rsidR="00251F89" w:rsidRDefault="00251F89" w:rsidP="009B6324">
      <w:pPr>
        <w:pStyle w:val="TOC2"/>
      </w:pPr>
      <w:r w:rsidRPr="007E0E45">
        <w:t xml:space="preserve">• Maximum </w:t>
      </w:r>
      <w:r w:rsidR="009B6324">
        <w:t>Requested Funding</w:t>
      </w:r>
      <w:r w:rsidRPr="007E0E45">
        <w:t>: €200,000</w:t>
      </w:r>
    </w:p>
    <w:p w14:paraId="62CE5A3B" w14:textId="58358545" w:rsidR="00C76120" w:rsidRPr="00C76120" w:rsidRDefault="009F6F0D" w:rsidP="009F6F0D">
      <w:pPr>
        <w:pStyle w:val="TOC2"/>
        <w:rPr>
          <w:i w:val="0"/>
          <w:lang w:val="en-US"/>
        </w:rPr>
      </w:pPr>
      <w:r w:rsidRPr="007E0E45">
        <w:t xml:space="preserve">• </w:t>
      </w:r>
      <w:r w:rsidRPr="004B6270">
        <w:rPr>
          <w:i w:val="0"/>
          <w:lang w:val="en-US"/>
        </w:rPr>
        <w:t>[C] Equipment costs</w:t>
      </w:r>
      <w:r>
        <w:rPr>
          <w:i w:val="0"/>
          <w:lang w:val="en-US"/>
        </w:rPr>
        <w:t xml:space="preserve"> covers only the depreciation cost during the project.</w:t>
      </w:r>
    </w:p>
    <w:p w14:paraId="0693D57E" w14:textId="77777777" w:rsidR="009F6F0D" w:rsidRPr="007E0E45" w:rsidRDefault="009F6F0D" w:rsidP="009B6324">
      <w:pPr>
        <w:pStyle w:val="TOC2"/>
      </w:pPr>
    </w:p>
    <w:bookmarkEnd w:id="15"/>
    <w:bookmarkEnd w:id="17"/>
    <w:bookmarkEnd w:id="0"/>
    <w:p w14:paraId="306EE732" w14:textId="77777777" w:rsidR="00D50F34" w:rsidRPr="000572B7" w:rsidRDefault="00D50F34" w:rsidP="00A51C77"/>
    <w:sectPr w:rsidR="00D50F34" w:rsidRPr="000572B7" w:rsidSect="00C87F4A">
      <w:headerReference w:type="default" r:id="rId17"/>
      <w:footerReference w:type="even" r:id="rId18"/>
      <w:footerReference w:type="default" r:id="rId19"/>
      <w:headerReference w:type="first" r:id="rId20"/>
      <w:footerReference w:type="first" r:id="rId21"/>
      <w:type w:val="continuous"/>
      <w:pgSz w:w="11907" w:h="16840" w:code="9"/>
      <w:pgMar w:top="2268" w:right="1134" w:bottom="1134" w:left="1134" w:header="851" w:footer="567" w:gutter="0"/>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1D8D2E8" w14:textId="77777777" w:rsidR="00FB033F" w:rsidRDefault="00FB033F" w:rsidP="000572B7">
      <w:r>
        <w:separator/>
      </w:r>
    </w:p>
    <w:p w14:paraId="661FE7D2" w14:textId="77777777" w:rsidR="00FB033F" w:rsidRDefault="00FB033F" w:rsidP="000572B7"/>
    <w:p w14:paraId="710D3F73" w14:textId="77777777" w:rsidR="00FB033F" w:rsidRDefault="00FB033F" w:rsidP="000572B7"/>
    <w:p w14:paraId="244808A7" w14:textId="77777777" w:rsidR="00FB033F" w:rsidRDefault="00FB033F" w:rsidP="000572B7"/>
  </w:endnote>
  <w:endnote w:type="continuationSeparator" w:id="0">
    <w:p w14:paraId="37A4CB67" w14:textId="77777777" w:rsidR="00FB033F" w:rsidRDefault="00FB033F" w:rsidP="000572B7">
      <w:r>
        <w:continuationSeparator/>
      </w:r>
    </w:p>
    <w:p w14:paraId="481BFBF8" w14:textId="77777777" w:rsidR="00FB033F" w:rsidRDefault="00FB033F" w:rsidP="000572B7"/>
    <w:p w14:paraId="749E32DB" w14:textId="77777777" w:rsidR="00FB033F" w:rsidRDefault="00FB033F" w:rsidP="000572B7"/>
    <w:p w14:paraId="7411EC9F" w14:textId="77777777" w:rsidR="00FB033F" w:rsidRDefault="00FB033F" w:rsidP="000572B7"/>
  </w:endnote>
  <w:endnote w:type="continuationNotice" w:id="1">
    <w:p w14:paraId="60C28202" w14:textId="77777777" w:rsidR="00FB033F" w:rsidRDefault="00FB033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w:panose1 w:val="020B0604020202020204"/>
    <w:charset w:val="00"/>
    <w:family w:val="swiss"/>
    <w:pitch w:val="variable"/>
    <w:sig w:usb0="E0002AFF" w:usb1="C0007843" w:usb2="00000009" w:usb3="00000000" w:csb0="000001FF" w:csb1="00000000"/>
    <w:embedRegular r:id="rId1" w:fontKey="{DF400271-0993-9747-8589-B6641A6171C0}"/>
    <w:embedBold r:id="rId2" w:fontKey="{9021ADD2-313D-D84A-A92D-21DE994E548E}"/>
    <w:embedItalic r:id="rId3" w:fontKey="{09202814-9DAD-5745-A5D7-D8FD970BEE87}"/>
    <w:embedBoldItalic r:id="rId4" w:fontKey="{935D8454-056B-A84A-A456-E5A53BBFC6E4}"/>
  </w:font>
  <w:font w:name="MS PGothic">
    <w:panose1 w:val="020B0600070205080204"/>
    <w:charset w:val="80"/>
    <w:family w:val="swiss"/>
    <w:pitch w:val="variable"/>
    <w:sig w:usb0="E00002FF" w:usb1="6AC7FDFB" w:usb2="08000012" w:usb3="00000000" w:csb0="0002009F" w:csb1="00000000"/>
  </w:font>
  <w:font w:name="Courier">
    <w:panose1 w:val="02070309020205020404"/>
    <w:charset w:val="00"/>
    <w:family w:val="modern"/>
    <w:pitch w:val="fixed"/>
    <w:sig w:usb0="00000003" w:usb1="00000000" w:usb2="00000000" w:usb3="00000000" w:csb0="00000001" w:csb1="00000000"/>
  </w:font>
  <w:font w:name="Aptos">
    <w:panose1 w:val="020B0004020202020204"/>
    <w:charset w:val="00"/>
    <w:family w:val="swiss"/>
    <w:pitch w:val="variable"/>
    <w:sig w:usb0="20000287" w:usb1="00000003" w:usb2="00000000" w:usb3="00000000" w:csb0="0000019F" w:csb1="00000000"/>
  </w:font>
  <w:font w:name="Batang">
    <w:altName w:val="바탕"/>
    <w:panose1 w:val="02030600000101010101"/>
    <w:charset w:val="81"/>
    <w:family w:val="roman"/>
    <w:pitch w:val="variable"/>
    <w:sig w:usb0="B00002AF" w:usb1="69D77CFB" w:usb2="00000030" w:usb3="00000000" w:csb0="0008009F" w:csb1="00000000"/>
  </w:font>
  <w:font w:name="Mont Bold">
    <w:altName w:val="Calibri"/>
    <w:panose1 w:val="020B0604020202020204"/>
    <w:charset w:val="00"/>
    <w:family w:val="auto"/>
    <w:pitch w:val="variable"/>
    <w:sig w:usb0="00000287" w:usb1="00000000" w:usb2="00000000" w:usb3="00000000" w:csb0="0000009F" w:csb1="00000000"/>
  </w:font>
  <w:font w:name="SimSun">
    <w:altName w:val="宋体"/>
    <w:panose1 w:val="02010600030101010101"/>
    <w:charset w:val="86"/>
    <w:family w:val="auto"/>
    <w:pitch w:val="variable"/>
    <w:sig w:usb0="00000203" w:usb1="288F0000" w:usb2="00000016" w:usb3="00000000" w:csb0="00040001" w:csb1="00000000"/>
  </w:font>
  <w:font w:name="Mont">
    <w:altName w:val="Calibri"/>
    <w:panose1 w:val="020B0604020202020204"/>
    <w:charset w:val="00"/>
    <w:family w:val="auto"/>
    <w:pitch w:val="variable"/>
    <w:sig w:usb0="00000287" w:usb1="00000000" w:usb2="00000000" w:usb3="00000000" w:csb0="0000009F" w:csb1="00000000"/>
  </w:font>
  <w:font w:name="Calibri">
    <w:panose1 w:val="020F0502020204030204"/>
    <w:charset w:val="A1"/>
    <w:family w:val="swiss"/>
    <w:pitch w:val="variable"/>
    <w:sig w:usb0="E4002EFF" w:usb1="C200247B" w:usb2="00000009" w:usb3="00000000" w:csb0="000001FF" w:csb1="00000000"/>
  </w:font>
  <w:font w:name="Segoe UI Symbol">
    <w:panose1 w:val="020B0502040204020203"/>
    <w:charset w:val="00"/>
    <w:family w:val="swiss"/>
    <w:pitch w:val="variable"/>
    <w:sig w:usb0="800001E3" w:usb1="1200FFEF" w:usb2="00040000" w:usb3="00000000" w:csb0="00000001" w:csb1="00000000"/>
    <w:embedRegular r:id="rId5" w:subsetted="1" w:fontKey="{91C504BA-1305-124B-ACE1-C0E8DC5A3ED6}"/>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760983127"/>
      <w:docPartObj>
        <w:docPartGallery w:val="Page Numbers (Bottom of Page)"/>
        <w:docPartUnique/>
      </w:docPartObj>
    </w:sdtPr>
    <w:sdtContent>
      <w:p w14:paraId="17706FD9" w14:textId="6D54CD3F" w:rsidR="00DC3EC1" w:rsidRDefault="00DC3EC1" w:rsidP="000572B7">
        <w:pPr>
          <w:pStyle w:val="Footer"/>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762A2E4B" w14:textId="77777777" w:rsidR="00DC3EC1" w:rsidRDefault="00DC3EC1" w:rsidP="000572B7">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677D00" w14:textId="08F9AECC" w:rsidR="00E61EA2" w:rsidRPr="00E05779" w:rsidRDefault="000E221A" w:rsidP="000572B7">
    <w:pPr>
      <w:pStyle w:val="Bodytext-small"/>
    </w:pPr>
    <w:r w:rsidRPr="00E05779">
      <w:rPr>
        <w:noProof/>
      </w:rPr>
      <w:drawing>
        <wp:anchor distT="0" distB="0" distL="114300" distR="114300" simplePos="0" relativeHeight="251658241" behindDoc="0" locked="0" layoutInCell="1" allowOverlap="1" wp14:anchorId="6FDED515" wp14:editId="310C13F9">
          <wp:simplePos x="0" y="0"/>
          <wp:positionH relativeFrom="margin">
            <wp:posOffset>-491490</wp:posOffset>
          </wp:positionH>
          <wp:positionV relativeFrom="paragraph">
            <wp:posOffset>227330</wp:posOffset>
          </wp:positionV>
          <wp:extent cx="1470660" cy="307975"/>
          <wp:effectExtent l="0" t="0" r="0" b="0"/>
          <wp:wrapThrough wrapText="bothSides">
            <wp:wrapPolygon edited="0">
              <wp:start x="0" y="0"/>
              <wp:lineTo x="0" y="20041"/>
              <wp:lineTo x="6995" y="20041"/>
              <wp:lineTo x="20425" y="17369"/>
              <wp:lineTo x="20425" y="2672"/>
              <wp:lineTo x="6995" y="0"/>
              <wp:lineTo x="0" y="0"/>
            </wp:wrapPolygon>
          </wp:wrapThrough>
          <wp:docPr id="1880898414" name="Picture 18808984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0898414" name="Picture 1880898414"/>
                  <pic:cNvPicPr/>
                </pic:nvPicPr>
                <pic:blipFill>
                  <a:blip r:embed="rId1"/>
                  <a:stretch>
                    <a:fillRect/>
                  </a:stretch>
                </pic:blipFill>
                <pic:spPr>
                  <a:xfrm>
                    <a:off x="0" y="0"/>
                    <a:ext cx="1470660" cy="307975"/>
                  </a:xfrm>
                  <a:prstGeom prst="rect">
                    <a:avLst/>
                  </a:prstGeom>
                </pic:spPr>
              </pic:pic>
            </a:graphicData>
          </a:graphic>
          <wp14:sizeRelH relativeFrom="margin">
            <wp14:pctWidth>0</wp14:pctWidth>
          </wp14:sizeRelH>
          <wp14:sizeRelV relativeFrom="margin">
            <wp14:pctHeight>0</wp14:pctHeight>
          </wp14:sizeRelV>
        </wp:anchor>
      </w:drawing>
    </w:r>
    <w:r w:rsidR="008B7E25" w:rsidRPr="00E05779">
      <w:rPr>
        <w:noProof/>
      </w:rPr>
      <mc:AlternateContent>
        <mc:Choice Requires="wps">
          <w:drawing>
            <wp:anchor distT="0" distB="0" distL="114300" distR="114300" simplePos="0" relativeHeight="251658244" behindDoc="1" locked="0" layoutInCell="1" allowOverlap="1" wp14:anchorId="79CACBEF" wp14:editId="6DB3719E">
              <wp:simplePos x="0" y="0"/>
              <wp:positionH relativeFrom="margin">
                <wp:posOffset>5674360</wp:posOffset>
              </wp:positionH>
              <wp:positionV relativeFrom="paragraph">
                <wp:posOffset>181610</wp:posOffset>
              </wp:positionV>
              <wp:extent cx="1016000" cy="482600"/>
              <wp:effectExtent l="0" t="0" r="0" b="0"/>
              <wp:wrapNone/>
              <wp:docPr id="6522714" name="Rectangle 18"/>
              <wp:cNvGraphicFramePr/>
              <a:graphic xmlns:a="http://schemas.openxmlformats.org/drawingml/2006/main">
                <a:graphicData uri="http://schemas.microsoft.com/office/word/2010/wordprocessingShape">
                  <wps:wsp>
                    <wps:cNvSpPr/>
                    <wps:spPr>
                      <a:xfrm>
                        <a:off x="0" y="0"/>
                        <a:ext cx="1016000" cy="482600"/>
                      </a:xfrm>
                      <a:prstGeom prst="rect">
                        <a:avLst/>
                      </a:prstGeom>
                      <a:noFill/>
                      <a:ln>
                        <a:noFill/>
                      </a:ln>
                      <a:effectLst/>
                    </wps:spPr>
                    <wps:style>
                      <a:lnRef idx="1">
                        <a:schemeClr val="accent1"/>
                      </a:lnRef>
                      <a:fillRef idx="3">
                        <a:schemeClr val="accent1"/>
                      </a:fillRef>
                      <a:effectRef idx="2">
                        <a:schemeClr val="accent1"/>
                      </a:effectRef>
                      <a:fontRef idx="minor">
                        <a:schemeClr val="lt1"/>
                      </a:fontRef>
                    </wps:style>
                    <wps:txbx>
                      <w:txbxContent>
                        <w:p w14:paraId="26D01895" w14:textId="38EE6FFA" w:rsidR="00CA009D" w:rsidRPr="004E0BC1" w:rsidRDefault="00060362" w:rsidP="00634DA8">
                          <w:pPr>
                            <w:pStyle w:val="Footerright"/>
                          </w:pPr>
                          <w:r w:rsidRPr="004E0BC1">
                            <w:t xml:space="preserve">Page </w:t>
                          </w:r>
                          <w:r w:rsidR="00DC3EC1" w:rsidRPr="004E0BC1">
                            <w:rPr>
                              <w:rStyle w:val="Strong"/>
                            </w:rPr>
                            <w:fldChar w:fldCharType="begin"/>
                          </w:r>
                          <w:r w:rsidR="00DC3EC1" w:rsidRPr="004E0BC1">
                            <w:rPr>
                              <w:rStyle w:val="Strong"/>
                            </w:rPr>
                            <w:instrText xml:space="preserve"> PAGE  \* MERGEFORMAT </w:instrText>
                          </w:r>
                          <w:r w:rsidR="00DC3EC1" w:rsidRPr="004E0BC1">
                            <w:rPr>
                              <w:rStyle w:val="Strong"/>
                            </w:rPr>
                            <w:fldChar w:fldCharType="separate"/>
                          </w:r>
                          <w:r w:rsidR="00DC3EC1" w:rsidRPr="004E0BC1">
                            <w:rPr>
                              <w:rStyle w:val="Strong"/>
                              <w:noProof/>
                            </w:rPr>
                            <w:t>1</w:t>
                          </w:r>
                          <w:r w:rsidR="00DC3EC1" w:rsidRPr="004E0BC1">
                            <w:rPr>
                              <w:rStyle w:val="Strong"/>
                            </w:rPr>
                            <w:fldChar w:fldCharType="end"/>
                          </w:r>
                          <w:r w:rsidRPr="004E0BC1">
                            <w:t xml:space="preserve"> of </w:t>
                          </w:r>
                          <w:r w:rsidRPr="004E0BC1">
                            <w:fldChar w:fldCharType="begin"/>
                          </w:r>
                          <w:r w:rsidRPr="004E0BC1">
                            <w:instrText xml:space="preserve"> NUMPAGES </w:instrText>
                          </w:r>
                          <w:r w:rsidRPr="004E0BC1">
                            <w:fldChar w:fldCharType="separate"/>
                          </w:r>
                          <w:r w:rsidRPr="004E0BC1">
                            <w:t>14</w:t>
                          </w:r>
                          <w:r w:rsidRPr="004E0BC1">
                            <w:fldChar w:fldCharType="end"/>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rto="http://schemas.microsoft.com/office/word/2006/arto">
          <w:pict w14:anchorId="52EB55AD">
            <v:rect id="Rectangle 18" style="position:absolute;margin-left:446.8pt;margin-top:14.3pt;width:80pt;height:38pt;z-index:-25165823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spid="_x0000_s1032" filled="f" stroked="f" w14:anchorId="79CACBE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07ohXQIAADMFAAAOAAAAZHJzL2Uyb0RvYy54bWysVF9r2zAQfx/sOwi9r7azrOtCnRJSMgal&#10;DWtHnxVZagyyTjspsbNPv5PsuFlXKIy9SHe6/3e/0+VV1xi2V+hrsCUvznLOlJVQ1fap5D8eVh8u&#10;OPNB2EoYsKrkB+X51fz9u8vWzdQEtmAqhYycWD9rXcm3IbhZlnm5VY3wZ+CUJaEGbEQgFp+yCkVL&#10;3huTTfL8PGsBK4cglff0et0L+Tz511rJcKe1V4GZklNuIZ2Yzk08s/mlmD2hcNtaDmmIf8iiEbWl&#10;oKOraxEE22H9l6umlggedDiT0GSgdS1VqoGqKfIX1dxvhVOpFmqOd2Ob/P9zK2/3926N1IbW+Zkn&#10;MlbRaWziTfmxLjXrMDZLdYFJeizy4jzPqaeSZNOLCTGxm9mztUMfvipoWCRKjjSM1COxv/GhVz2q&#10;xGAWVrUxaSDG/vFAPvsXlSY6WD8nnKhwMCpaGftdaVZXMcUULmFJLQ2yvSAUCCmVDcWQa9KOZppi&#10;j4Yf3zYc9KNpn9VoPHnbeLRIkcGG0bipLeBrDsyYsu71qdUndUcydJuOCo91D/PcQHVYI0Poce+d&#10;XNU0ixvhw1ogAZ3GR8sb7ujQBtqSw0BxtgX89dp71Cf8kZSzlhan5P7nTqDizHyzhMwvxXQaNy0x&#10;00+fJ8TgqWRzKrG7Zgk0lYK+CScTGfWDOZIaoXmkHV/EqCQSVlLsksuAR2YZ+oWmX0KqxSKp0XY5&#10;EW7svZNHHESsPXSPAt0AyEBQvoXjkonZC1z2unFCFha7ALpOoI2d7vs6TIA2M8F++EXi6p/ySev5&#10;r5v/BgAA//8DAFBLAwQUAAYACAAAACEAwNQqy9sAAAALAQAADwAAAGRycy9kb3ducmV2LnhtbEyP&#10;zU7DMBCE70i8g7VI3KiTAlEIcSoo6oUbLRLXbbyNI+x1FLtpeHucE5z2bzTzbb2ZnRUTjaH3rCBf&#10;ZSCIW6977hR8HnZ3JYgQkTVaz6TghwJsmuurGivtL/xB0z52IplwqFCBiXGopAytIYdh5QfidDv5&#10;0WFM49hJPeIlmTsr11lWSIc9pwSDA20Ntd/7s1Mwv36h9NbQCaXL3qdd/pZvrVK3N/PLM4hIc/wT&#10;w4Kf0KFJTEd/Zh2EVVA+3RdJqmBdproIssdlc1y6hwJkU8v/PzS/AAAA//8DAFBLAQItABQABgAI&#10;AAAAIQC2gziS/gAAAOEBAAATAAAAAAAAAAAAAAAAAAAAAABbQ29udGVudF9UeXBlc10ueG1sUEsB&#10;Ai0AFAAGAAgAAAAhADj9If/WAAAAlAEAAAsAAAAAAAAAAAAAAAAALwEAAF9yZWxzLy5yZWxzUEsB&#10;Ai0AFAAGAAgAAAAhAFXTuiFdAgAAMwUAAA4AAAAAAAAAAAAAAAAALgIAAGRycy9lMm9Eb2MueG1s&#10;UEsBAi0AFAAGAAgAAAAhAMDUKsvbAAAACwEAAA8AAAAAAAAAAAAAAAAAtwQAAGRycy9kb3ducmV2&#10;LnhtbFBLBQYAAAAABAAEAPMAAAC/BQAAAAA=&#10;">
              <v:textbox>
                <w:txbxContent>
                  <w:p w:rsidRPr="004E0BC1" w:rsidR="00CA009D" w:rsidP="00634DA8" w:rsidRDefault="00060362" w14:paraId="7B273AE6" w14:textId="38EE6FFA">
                    <w:pPr>
                      <w:pStyle w:val="Footerright"/>
                    </w:pPr>
                    <w:r w:rsidRPr="004E0BC1">
                      <w:t xml:space="preserve">Page </w:t>
                    </w:r>
                    <w:r w:rsidRPr="004E0BC1" w:rsidR="00DC3EC1">
                      <w:rPr>
                        <w:rStyle w:val="Strong"/>
                      </w:rPr>
                      <w:fldChar w:fldCharType="begin"/>
                    </w:r>
                    <w:r w:rsidRPr="004E0BC1" w:rsidR="00DC3EC1">
                      <w:rPr>
                        <w:rStyle w:val="Strong"/>
                      </w:rPr>
                      <w:instrText xml:space="preserve"> PAGE  \* MERGEFORMAT </w:instrText>
                    </w:r>
                    <w:r w:rsidRPr="004E0BC1" w:rsidR="00DC3EC1">
                      <w:rPr>
                        <w:rStyle w:val="Strong"/>
                      </w:rPr>
                      <w:fldChar w:fldCharType="separate"/>
                    </w:r>
                    <w:r w:rsidRPr="004E0BC1" w:rsidR="00DC3EC1">
                      <w:rPr>
                        <w:rStyle w:val="Strong"/>
                        <w:noProof/>
                      </w:rPr>
                      <w:t>1</w:t>
                    </w:r>
                    <w:r w:rsidRPr="004E0BC1" w:rsidR="00DC3EC1">
                      <w:rPr>
                        <w:rStyle w:val="Strong"/>
                      </w:rPr>
                      <w:fldChar w:fldCharType="end"/>
                    </w:r>
                    <w:r w:rsidRPr="004E0BC1">
                      <w:t xml:space="preserve"> of </w:t>
                    </w:r>
                    <w:r w:rsidRPr="004E0BC1">
                      <w:fldChar w:fldCharType="begin"/>
                    </w:r>
                    <w:r w:rsidRPr="004E0BC1">
                      <w:instrText xml:space="preserve"> NUMPAGES </w:instrText>
                    </w:r>
                    <w:r w:rsidRPr="004E0BC1">
                      <w:fldChar w:fldCharType="separate"/>
                    </w:r>
                    <w:r w:rsidRPr="004E0BC1">
                      <w:t>14</w:t>
                    </w:r>
                    <w:r w:rsidRPr="004E0BC1">
                      <w:fldChar w:fldCharType="end"/>
                    </w:r>
                  </w:p>
                </w:txbxContent>
              </v:textbox>
              <w10:wrap anchorx="margin"/>
            </v:rect>
          </w:pict>
        </mc:Fallback>
      </mc:AlternateContent>
    </w:r>
    <w:r w:rsidR="00706FA5" w:rsidRPr="00E05779">
      <w:rPr>
        <w:noProof/>
      </w:rPr>
      <mc:AlternateContent>
        <mc:Choice Requires="wps">
          <w:drawing>
            <wp:anchor distT="0" distB="0" distL="114300" distR="114300" simplePos="0" relativeHeight="251658243" behindDoc="1" locked="0" layoutInCell="1" allowOverlap="1" wp14:anchorId="6F380DEF" wp14:editId="39B71696">
              <wp:simplePos x="0" y="0"/>
              <wp:positionH relativeFrom="margin">
                <wp:align>center</wp:align>
              </wp:positionH>
              <wp:positionV relativeFrom="paragraph">
                <wp:posOffset>181610</wp:posOffset>
              </wp:positionV>
              <wp:extent cx="1981200" cy="476250"/>
              <wp:effectExtent l="0" t="0" r="0" b="0"/>
              <wp:wrapNone/>
              <wp:docPr id="2138457703" name="Rectangle 18"/>
              <wp:cNvGraphicFramePr/>
              <a:graphic xmlns:a="http://schemas.openxmlformats.org/drawingml/2006/main">
                <a:graphicData uri="http://schemas.microsoft.com/office/word/2010/wordprocessingShape">
                  <wps:wsp>
                    <wps:cNvSpPr/>
                    <wps:spPr>
                      <a:xfrm>
                        <a:off x="0" y="0"/>
                        <a:ext cx="1981200" cy="476250"/>
                      </a:xfrm>
                      <a:prstGeom prst="rect">
                        <a:avLst/>
                      </a:prstGeom>
                      <a:noFill/>
                      <a:ln>
                        <a:noFill/>
                      </a:ln>
                      <a:effectLst/>
                    </wps:spPr>
                    <wps:style>
                      <a:lnRef idx="1">
                        <a:schemeClr val="accent1"/>
                      </a:lnRef>
                      <a:fillRef idx="3">
                        <a:schemeClr val="accent1"/>
                      </a:fillRef>
                      <a:effectRef idx="2">
                        <a:schemeClr val="accent1"/>
                      </a:effectRef>
                      <a:fontRef idx="minor">
                        <a:schemeClr val="lt1"/>
                      </a:fontRef>
                    </wps:style>
                    <wps:txbx>
                      <w:txbxContent>
                        <w:p w14:paraId="2B6DF956" w14:textId="67D6C3A8" w:rsidR="00CA009D" w:rsidRPr="004E0BC1" w:rsidRDefault="00D30F1B" w:rsidP="00634DA8">
                          <w:pPr>
                            <w:pStyle w:val="Footercenter"/>
                          </w:pPr>
                          <w:r w:rsidRPr="004E0BC1">
                            <w:t>© 202</w:t>
                          </w:r>
                          <w:r w:rsidR="002F12BB" w:rsidRPr="004E0BC1">
                            <w:t>5</w:t>
                          </w:r>
                          <w:r w:rsidRPr="004E0BC1">
                            <w:t xml:space="preserve">-2027 </w:t>
                          </w:r>
                          <w:r w:rsidR="002F12BB" w:rsidRPr="004E0BC1">
                            <w:t>COP-PILOT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rto="http://schemas.microsoft.com/office/word/2006/arto">
          <w:pict w14:anchorId="0189FC8F">
            <v:rect id="_x0000_s1033" style="position:absolute;margin-left:0;margin-top:14.3pt;width:156pt;height:37.5pt;z-index:-251658237;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margin;mso-height-relative:margin;v-text-anchor:middle" filled="f" stroked="f" w14:anchorId="6F380DE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4E+tYAIAADMFAAAOAAAAZHJzL2Uyb0RvYy54bWysVFtr2zAUfh/sPwi9r46z9BbqlJCSMSht&#10;aTv6rMhSY5B1tCMldvbrdyQ7TtYVCmMv0tG5X76jq+u2Nmyr0FdgC56fjDhTVkJZ2deC/3hefrng&#10;zAdhS2HAqoLvlOfXs8+frho3VWNYgykVMnJi/bRxBV+H4KZZ5uVa1cKfgFOWhBqwFoGe+JqVKBry&#10;XptsPBqdZQ1g6RCk8p64N52Qz5J/rZUM91p7FZgpOOUW0onpXMUzm12J6SsKt65kn4b4hyxqUVkK&#10;Ori6EUGwDVZ/uaorieBBhxMJdQZaV1KlGqiafPSmmqe1cCrVQs3xbmiT/39u5d32yT0gtaFxfuqJ&#10;jFW0Gut4U36sTc3aDc1SbWCSmPnlRU4T4EySbHJ+Nj5N3cwO1g59+KagZpEoONIwUo/E9tYHikiq&#10;e5UYzMKyMiYNxNg/GKTYcVSaaG99SDhRYWdUtDL2UWlWlTHFFC5hSS0Msq0gFAgplQ15nHzyS9rR&#10;TFPswfDrx4a9fjTtshqMxx8bDxYpMtgwGNeVBXzPgRlS1p0+pX9UdyRDu2qp8IKPY3GRs4Jy94AM&#10;ocO9d3JZ0SxuhQ8PAgnoND5a3nBPhzbQFBx6irM14K/3+FGf8EdSzhpanIL7nxuBijPz3RIyL/PJ&#10;JG5aekxOz8f0wGPJ6lhiN/UCaCo5fRNOJjLqB7MnNUL9Qjs+j1FJJKyk2AWXAfePRegWmn4Jqebz&#10;pEbb5US4tU9O7nEQsfbcvgh0PSADQfkO9ksmpm9w2enGCVmYbwLoKoH20Nd+ArSZCUr9LxJX//id&#10;tA5/3ew3AAAA//8DAFBLAwQUAAYACAAAACEAcukyWtkAAAAHAQAADwAAAGRycy9kb3ducmV2Lnht&#10;bEyPzU7DMBCE70i8g7VI3KidVIqqEKcqRb1woyBx3cbbOKp/othNw9uznOA4O6OZb5vt4p2YaUpD&#10;DBqKlQJBoYtmCL2Gz4/D0wZEyhgMuhhIwzcl2Lb3dw3WJt7CO83H3AsuCalGDTbnsZYydZY8plUc&#10;KbB3jpPHzHLqpZnwxuXeyVKpSnocAi9YHGlvqbscr17D8vKFMjpLZ5Revc2H4rXYO60fH5bdM4hM&#10;S/4Lwy8+o0PLTKd4DSYJp4EfyRrKTQWC3XVR8uHEMbWuQLaN/M/f/gAAAP//AwBQSwECLQAUAAYA&#10;CAAAACEAtoM4kv4AAADhAQAAEwAAAAAAAAAAAAAAAAAAAAAAW0NvbnRlbnRfVHlwZXNdLnhtbFBL&#10;AQItABQABgAIAAAAIQA4/SH/1gAAAJQBAAALAAAAAAAAAAAAAAAAAC8BAABfcmVscy8ucmVsc1BL&#10;AQItABQABgAIAAAAIQAQ4E+tYAIAADMFAAAOAAAAAAAAAAAAAAAAAC4CAABkcnMvZTJvRG9jLnht&#10;bFBLAQItABQABgAIAAAAIQBy6TJa2QAAAAcBAAAPAAAAAAAAAAAAAAAAALoEAABkcnMvZG93bnJl&#10;di54bWxQSwUGAAAAAAQABADzAAAAwAUAAAAA&#10;">
              <v:textbox>
                <w:txbxContent>
                  <w:p w:rsidRPr="004E0BC1" w:rsidR="00CA009D" w:rsidP="00634DA8" w:rsidRDefault="00D30F1B" w14:paraId="52124CED" w14:textId="67D6C3A8">
                    <w:pPr>
                      <w:pStyle w:val="Footercenter"/>
                    </w:pPr>
                    <w:r w:rsidRPr="004E0BC1">
                      <w:t>© 202</w:t>
                    </w:r>
                    <w:r w:rsidRPr="004E0BC1" w:rsidR="002F12BB">
                      <w:t>5</w:t>
                    </w:r>
                    <w:r w:rsidRPr="004E0BC1">
                      <w:t xml:space="preserve">-2027 </w:t>
                    </w:r>
                    <w:r w:rsidRPr="004E0BC1" w:rsidR="002F12BB">
                      <w:t>COP-PILOT</w:t>
                    </w:r>
                  </w:p>
                </w:txbxContent>
              </v:textbox>
              <w10:wrap anchorx="margin"/>
            </v:rect>
          </w:pict>
        </mc:Fallback>
      </mc:AlternateContent>
    </w:r>
    <w:r w:rsidR="002F12BB" w:rsidRPr="00E05779">
      <w:rPr>
        <w:noProof/>
      </w:rPr>
      <mc:AlternateContent>
        <mc:Choice Requires="wps">
          <w:drawing>
            <wp:anchor distT="0" distB="0" distL="114300" distR="114300" simplePos="0" relativeHeight="251658242" behindDoc="1" locked="0" layoutInCell="1" allowOverlap="1" wp14:anchorId="72230279" wp14:editId="376603ED">
              <wp:simplePos x="0" y="0"/>
              <wp:positionH relativeFrom="column">
                <wp:posOffset>-720090</wp:posOffset>
              </wp:positionH>
              <wp:positionV relativeFrom="paragraph">
                <wp:posOffset>92710</wp:posOffset>
              </wp:positionV>
              <wp:extent cx="7559675" cy="584200"/>
              <wp:effectExtent l="0" t="0" r="3175" b="6350"/>
              <wp:wrapNone/>
              <wp:docPr id="1803308890" name="Rectangle 18"/>
              <wp:cNvGraphicFramePr/>
              <a:graphic xmlns:a="http://schemas.openxmlformats.org/drawingml/2006/main">
                <a:graphicData uri="http://schemas.microsoft.com/office/word/2010/wordprocessingShape">
                  <wps:wsp>
                    <wps:cNvSpPr/>
                    <wps:spPr>
                      <a:xfrm>
                        <a:off x="0" y="0"/>
                        <a:ext cx="7559675" cy="584200"/>
                      </a:xfrm>
                      <a:prstGeom prst="rect">
                        <a:avLst/>
                      </a:prstGeom>
                      <a:solidFill>
                        <a:srgbClr val="0F5C8C"/>
                      </a:solidFill>
                      <a:ln>
                        <a:noFill/>
                      </a:ln>
                      <a:effectLst/>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pic="http://schemas.openxmlformats.org/drawingml/2006/picture" xmlns:a="http://schemas.openxmlformats.org/drawingml/2006/main">
          <w:pict w14:anchorId="4C168B35">
            <v:rect id="Rectangle 18" style="position:absolute;margin-left:-56.7pt;margin-top:7.3pt;width:595.25pt;height:46pt;z-index:-2516326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color="#0f5c8c" stroked="f" w14:anchorId="1565F83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Y8V3ZgIAAEoFAAAOAAAAZHJzL2Uyb0RvYy54bWysVEtvGjEQvlfqf7B8LwsU8kBZIkREVQkl&#10;UZIqZ+O1YSWvxx0bFvrrO/YuC00jRap6sWc837xnfHO7rwzbKfQl2JwPen3OlJVQlHad8x8viy9X&#10;nPkgbCEMWJXzg/L8dvr5003tJmoIGzCFQkZGrJ/ULuebENwky7zcqEr4HjhlSagBKxGIxXVWoKjJ&#10;emWyYb9/kdWAhUOQynt6vWuEfJrsa61keNDaq8BMzim2kE5M5yqe2fRGTNYo3KaUbRjiH6KoRGnJ&#10;aWfqTgTBtlj+ZaoqJYIHHXoSqgy0LqVKOVA2g/6bbJ43wqmUCxXHu65M/v+Zlfe7Z/eIVIba+Ykn&#10;Mmax11jFm+Jj+1SsQ1cstQ9M0uPleHx9cTnmTJJsfDWibsRqZidthz58U1CxSOQcqRmpRmK39KGB&#10;HiHRmQdTFovSmMTgejU3yHYiNm4xnl/NW+t/wIyNYAtRrbHYvKjU+tbNKbNEhYNRUcvYJ6VZWVAu&#10;gxRXGjrVeRVSKhsGrduEjmqaXHWKXz9WbPFRtYmqUx5+rNxpJM9gQ6dclRbwPQOmC1k3eOrJWd6R&#10;XEFxeESG0KyDd3JRUouWwodHgTT/tCm00+GBDm2gzjm0FGcbwF/vvUc8jSVJOatpn3Luf24FKs7M&#10;d0sDez0YjeICJmY0vhwSg+eS1bnEbqs5UOcH9Hs4mciID+ZIaoTqlVZ/Fr2SSFhJvnMuAx6ZeWj2&#10;nD4PqWazBKOlcyIs7bOTx67HEXzZvwp07ZwGmvB7OO6emLwZ1wYb+2Fhtg2gyzTLp7q29aaFTdvQ&#10;fi7xRzjnE+r0BU5/AwAA//8DAFBLAwQUAAYACAAAACEAr+7n9uAAAAAMAQAADwAAAGRycy9kb3du&#10;cmV2LnhtbEyPsU7DMBCGdyTewTokttZxE9IqxKlQBRILA4WFzY2vSWhsR7bbJjw9lwm2O/2/vvuu&#10;3I6mZxf0oXNWglgmwNDWTne2kfD58bLYAAtRWa16Z1HChAG21e1NqQrtrvYdL/vYMILYUCgJbYxD&#10;wXmoWzQqLN2AlrKj80ZFWn3DtVdXgpuer5Ik50Z1li60asBdi/VpfzZEeRM/6eS/cPe6mprv53FI&#10;s9ODlPd349MjsIhj/CvDrE/qUJHTwZ2tDqyXsBAizahLSZYDmxvJei2AHeYpz4FXJf//RPULAAD/&#10;/wMAUEsBAi0AFAAGAAgAAAAhALaDOJL+AAAA4QEAABMAAAAAAAAAAAAAAAAAAAAAAFtDb250ZW50&#10;X1R5cGVzXS54bWxQSwECLQAUAAYACAAAACEAOP0h/9YAAACUAQAACwAAAAAAAAAAAAAAAAAvAQAA&#10;X3JlbHMvLnJlbHNQSwECLQAUAAYACAAAACEAoWPFd2YCAABKBQAADgAAAAAAAAAAAAAAAAAuAgAA&#10;ZHJzL2Uyb0RvYy54bWxQSwECLQAUAAYACAAAACEAr+7n9uAAAAAMAQAADwAAAAAAAAAAAAAAAADA&#10;BAAAZHJzL2Rvd25yZXYueG1sUEsFBgAAAAAEAAQA8wAAAM0FAAAAAA==&#10;"/>
          </w:pict>
        </mc:Fallback>
      </mc:AlternateContent>
    </w:r>
    <w:r w:rsidR="00E05779">
      <w:tab/>
    </w:r>
    <w:r w:rsidR="00E05779">
      <w:tab/>
    </w:r>
    <w:r w:rsidR="00E05779">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210"/>
      <w:gridCol w:w="3210"/>
      <w:gridCol w:w="3210"/>
    </w:tblGrid>
    <w:tr w:rsidR="7D1DF2B4" w14:paraId="01B830AB" w14:textId="77777777" w:rsidTr="7D1DF2B4">
      <w:trPr>
        <w:trHeight w:val="300"/>
      </w:trPr>
      <w:tc>
        <w:tcPr>
          <w:tcW w:w="3210" w:type="dxa"/>
        </w:tcPr>
        <w:p w14:paraId="06852184" w14:textId="7DBB15F5" w:rsidR="7D1DF2B4" w:rsidRDefault="7D1DF2B4" w:rsidP="7D1DF2B4">
          <w:pPr>
            <w:pStyle w:val="Header"/>
            <w:ind w:left="-115"/>
            <w:jc w:val="left"/>
          </w:pPr>
        </w:p>
      </w:tc>
      <w:tc>
        <w:tcPr>
          <w:tcW w:w="3210" w:type="dxa"/>
        </w:tcPr>
        <w:p w14:paraId="3004D96A" w14:textId="3A701BE6" w:rsidR="7D1DF2B4" w:rsidRDefault="7D1DF2B4" w:rsidP="7D1DF2B4">
          <w:pPr>
            <w:pStyle w:val="Header"/>
            <w:jc w:val="center"/>
          </w:pPr>
        </w:p>
      </w:tc>
      <w:tc>
        <w:tcPr>
          <w:tcW w:w="3210" w:type="dxa"/>
        </w:tcPr>
        <w:p w14:paraId="4F0E7F3F" w14:textId="02D37550" w:rsidR="7D1DF2B4" w:rsidRDefault="7D1DF2B4" w:rsidP="7D1DF2B4">
          <w:pPr>
            <w:pStyle w:val="Header"/>
            <w:ind w:right="-115"/>
            <w:jc w:val="right"/>
          </w:pPr>
        </w:p>
      </w:tc>
    </w:tr>
  </w:tbl>
  <w:p w14:paraId="4361E3EB" w14:textId="1278DDCB" w:rsidR="7D1DF2B4" w:rsidRDefault="7D1DF2B4" w:rsidP="7D1DF2B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17C4F56" w14:textId="77777777" w:rsidR="00FB033F" w:rsidRDefault="00FB033F" w:rsidP="000572B7">
      <w:r>
        <w:separator/>
      </w:r>
    </w:p>
    <w:p w14:paraId="48FC7CE5" w14:textId="77777777" w:rsidR="00FB033F" w:rsidRDefault="00FB033F" w:rsidP="000572B7"/>
  </w:footnote>
  <w:footnote w:type="continuationSeparator" w:id="0">
    <w:p w14:paraId="34818968" w14:textId="77777777" w:rsidR="00FB033F" w:rsidRDefault="00FB033F" w:rsidP="000572B7">
      <w:r>
        <w:continuationSeparator/>
      </w:r>
    </w:p>
    <w:p w14:paraId="68813A76" w14:textId="77777777" w:rsidR="00FB033F" w:rsidRDefault="00FB033F" w:rsidP="000572B7"/>
  </w:footnote>
  <w:footnote w:type="continuationNotice" w:id="1">
    <w:p w14:paraId="3E358430" w14:textId="77777777" w:rsidR="00FB033F" w:rsidRDefault="00FB033F" w:rsidP="000572B7"/>
    <w:p w14:paraId="261CEA86" w14:textId="77777777" w:rsidR="00FB033F" w:rsidRDefault="00FB033F" w:rsidP="000572B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2F6C37" w14:textId="1EA39FFB" w:rsidR="00E61EA2" w:rsidRPr="0030151E" w:rsidRDefault="000E221A" w:rsidP="000572B7">
    <w:pPr>
      <w:pStyle w:val="Header"/>
    </w:pPr>
    <w:r>
      <w:rPr>
        <w:noProof/>
      </w:rPr>
      <mc:AlternateContent>
        <mc:Choice Requires="wps">
          <w:drawing>
            <wp:anchor distT="0" distB="0" distL="114300" distR="114300" simplePos="0" relativeHeight="251658247" behindDoc="0" locked="0" layoutInCell="1" allowOverlap="1" wp14:anchorId="17672825" wp14:editId="55B8FED6">
              <wp:simplePos x="0" y="0"/>
              <wp:positionH relativeFrom="column">
                <wp:posOffset>-672465</wp:posOffset>
              </wp:positionH>
              <wp:positionV relativeFrom="paragraph">
                <wp:posOffset>-281305</wp:posOffset>
              </wp:positionV>
              <wp:extent cx="3270250" cy="588645"/>
              <wp:effectExtent l="0" t="0" r="0" b="0"/>
              <wp:wrapNone/>
              <wp:docPr id="1576531996" name="Text Box 13"/>
              <wp:cNvGraphicFramePr/>
              <a:graphic xmlns:a="http://schemas.openxmlformats.org/drawingml/2006/main">
                <a:graphicData uri="http://schemas.microsoft.com/office/word/2010/wordprocessingShape">
                  <wps:wsp>
                    <wps:cNvSpPr txBox="1"/>
                    <wps:spPr>
                      <a:xfrm>
                        <a:off x="0" y="0"/>
                        <a:ext cx="3270250" cy="588645"/>
                      </a:xfrm>
                      <a:prstGeom prst="rect">
                        <a:avLst/>
                      </a:prstGeom>
                      <a:noFill/>
                      <a:ln w="6350">
                        <a:noFill/>
                      </a:ln>
                      <a:effectLst/>
                    </wps:spPr>
                    <wps:txbx>
                      <w:txbxContent>
                        <w:p w14:paraId="040EACF2" w14:textId="6E897F07" w:rsidR="00996986" w:rsidRPr="003F77D1" w:rsidRDefault="00E71141" w:rsidP="00996986">
                          <w:pPr>
                            <w:rPr>
                              <w:color w:val="FFFFFF" w:themeColor="background1"/>
                              <w:szCs w:val="22"/>
                              <w:lang w:val="de-CH"/>
                            </w:rPr>
                          </w:pPr>
                          <w:r>
                            <w:rPr>
                              <w:color w:val="FFFFFF" w:themeColor="background1"/>
                              <w:szCs w:val="22"/>
                              <w:lang w:val="de-CH"/>
                            </w:rPr>
                            <w:t xml:space="preserve">OC1 </w:t>
                          </w:r>
                          <w:proofErr w:type="spellStart"/>
                          <w:r>
                            <w:rPr>
                              <w:color w:val="FFFFFF" w:themeColor="background1"/>
                              <w:szCs w:val="22"/>
                              <w:lang w:val="de-CH"/>
                            </w:rPr>
                            <w:t>Proposal</w:t>
                          </w:r>
                          <w:proofErr w:type="spellEnd"/>
                          <w:r>
                            <w:rPr>
                              <w:color w:val="FFFFFF" w:themeColor="background1"/>
                              <w:szCs w:val="22"/>
                              <w:lang w:val="de-CH"/>
                            </w:rPr>
                            <w:t xml:space="preserve"> </w:t>
                          </w:r>
                          <w:r w:rsidR="00513D1C">
                            <w:rPr>
                              <w:color w:val="FFFFFF" w:themeColor="background1"/>
                              <w:szCs w:val="22"/>
                              <w:lang w:val="de-CH"/>
                            </w:rPr>
                            <w:t>Guidelines</w:t>
                          </w:r>
                        </w:p>
                      </w:txbxContent>
                    </wps:txbx>
                    <wps:bodyPr rot="0" spcFirstLastPara="0" vertOverflow="overflow" horzOverflow="overflow" vert="horz" wrap="square" lIns="216000" tIns="108000" rIns="91440" bIns="10800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xmlns:pic="http://schemas.openxmlformats.org/drawingml/2006/picture" xmlns:arto="http://schemas.microsoft.com/office/word/2006/arto">
          <w:pict w14:anchorId="40840F77">
            <v:shapetype id="_x0000_t202" coordsize="21600,21600" o:spt="202" path="m,l,21600r21600,l21600,xe" w14:anchorId="17672825">
              <v:stroke joinstyle="miter"/>
              <v:path gradientshapeok="t" o:connecttype="rect"/>
            </v:shapetype>
            <v:shape id="Text Box 13" style="position:absolute;left:0;text-align:left;margin-left:-52.95pt;margin-top:-22.15pt;width:257.5pt;height:46.35pt;z-index:251658247;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spid="_x0000_s1031"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dfwgIAIAAD8EAAAOAAAAZHJzL2Uyb0RvYy54bWysU1tv2jAUfp+0/2D5fSShwFhEqFgrpkmo&#10;rUSnPhvHJpEcH882JOzX79gJ0HZ7mvbinFu+c/nOWdx2jSJHYV0NuqDZKKVEaA5lrfcF/fG8/jSn&#10;xHmmS6ZAi4KehKO3y48fFq3JxRgqUKWwBEG0y1tT0Mp7kyeJ45VomBuBERqdEmzDPKp2n5SWtYje&#10;qGScprOkBVsaC1w4h9b73kmXEV9Kwf2jlE54ogqKtfn42vjuwpssFyzfW2aqmg9lsH+oomG1xqQX&#10;qHvmGTnY+g+opuYWHEg/4tAkIGXNRewBu8nSd91sK2ZE7AWH48xlTO7/wfKH49Y8WeK7r9AhgWEg&#10;rXG5Q2Pop5O2CV+slKAfR3i6jE10nnA03ow/p+Mpujj6pvP5bDINMMn1b2Od/yagIUEoqEVa4rTY&#10;ceN8H3oOCck0rGulIjVKk7agsxuEf+NBcKWDRUSSB5hr5UHy3a4b2tlBecIuLfQL4Axf11jKhjn/&#10;xCwyjtXjFvtHfKQCTAmDREkF9tff7CEeiUAvJS1uUEHdzwOzghL1XSNF42yWpmHnopal86jZqH3J&#10;JhN07d649KG5A9zTDE/G8ChijPXqLEoLzQvu+yokRhfTHNMXlHt7Vu58v9x4MVysVjEMN80wv9Fb&#10;wwN4mFqY9nP3wqwZKPFI5gOcF47l75jpY3sGVgcPso60hSn3o0W6g4JbGokfLiqcwWs9Rl3vfvkb&#10;AAD//wMAUEsDBBQABgAIAAAAIQBGAOiF4gAAAAsBAAAPAAAAZHJzL2Rvd25yZXYueG1sTI/BTsMw&#10;DIbvSLxDZCQuaEvKwlhL02lMQmgHNDFA4pg1oa1onCrJtu7tMSe4/ZY//f5cLkfXs6MNsfOoIJsK&#10;YBZrbzpsFLy/PU0WwGLSaHTv0So42wjL6vKi1IXxJ3y1x11qGJVgLLSCNqWh4DzWrXU6Tv1gkXZf&#10;PjidaAwNN0GfqNz1/FaIOXe6Q7rQ6sGuW1t/7w5Owcanx/X9Nhj5fJ59blc3Lx84z5W6vhpXD8CS&#10;HdMfDL/6pA4VOe39AU1kvYJJJu5yYilJOQNGiBR5BmxPYSGBVyX//0P1AwAA//8DAFBLAQItABQA&#10;BgAIAAAAIQC2gziS/gAAAOEBAAATAAAAAAAAAAAAAAAAAAAAAABbQ29udGVudF9UeXBlc10ueG1s&#10;UEsBAi0AFAAGAAgAAAAhADj9If/WAAAAlAEAAAsAAAAAAAAAAAAAAAAALwEAAF9yZWxzLy5yZWxz&#10;UEsBAi0AFAAGAAgAAAAhAAt1/CAgAgAAPwQAAA4AAAAAAAAAAAAAAAAALgIAAGRycy9lMm9Eb2Mu&#10;eG1sUEsBAi0AFAAGAAgAAAAhAEYA6IXiAAAACwEAAA8AAAAAAAAAAAAAAAAAegQAAGRycy9kb3du&#10;cmV2LnhtbFBLBQYAAAAABAAEAPMAAACJBQAAAAA=&#10;">
              <v:textbox inset="6mm,3mm,,3mm">
                <w:txbxContent>
                  <w:p w:rsidRPr="003F77D1" w:rsidR="00996986" w:rsidP="00996986" w:rsidRDefault="00E71141" w14:paraId="13704414" w14:textId="6E897F07">
                    <w:pPr>
                      <w:rPr>
                        <w:color w:val="FFFFFF" w:themeColor="background1"/>
                        <w:szCs w:val="22"/>
                        <w:lang w:val="de-CH"/>
                      </w:rPr>
                    </w:pPr>
                    <w:r>
                      <w:rPr>
                        <w:color w:val="FFFFFF" w:themeColor="background1"/>
                        <w:szCs w:val="22"/>
                        <w:lang w:val="de-CH"/>
                      </w:rPr>
                      <w:t xml:space="preserve">OC1 </w:t>
                    </w:r>
                    <w:proofErr w:type="spellStart"/>
                    <w:r>
                      <w:rPr>
                        <w:color w:val="FFFFFF" w:themeColor="background1"/>
                        <w:szCs w:val="22"/>
                        <w:lang w:val="de-CH"/>
                      </w:rPr>
                      <w:t>Proposal</w:t>
                    </w:r>
                    <w:proofErr w:type="spellEnd"/>
                    <w:r>
                      <w:rPr>
                        <w:color w:val="FFFFFF" w:themeColor="background1"/>
                        <w:szCs w:val="22"/>
                        <w:lang w:val="de-CH"/>
                      </w:rPr>
                      <w:t xml:space="preserve"> </w:t>
                    </w:r>
                    <w:r w:rsidR="00513D1C">
                      <w:rPr>
                        <w:color w:val="FFFFFF" w:themeColor="background1"/>
                        <w:szCs w:val="22"/>
                        <w:lang w:val="de-CH"/>
                      </w:rPr>
                      <w:t>Guidelines</w:t>
                    </w:r>
                  </w:p>
                </w:txbxContent>
              </v:textbox>
            </v:shape>
          </w:pict>
        </mc:Fallback>
      </mc:AlternateContent>
    </w:r>
    <w:r w:rsidR="008E20B8">
      <w:rPr>
        <w:noProof/>
      </w:rPr>
      <w:drawing>
        <wp:anchor distT="0" distB="0" distL="114300" distR="114300" simplePos="0" relativeHeight="251658246" behindDoc="0" locked="0" layoutInCell="1" allowOverlap="1" wp14:anchorId="7338B4CB" wp14:editId="72256CB3">
          <wp:simplePos x="0" y="0"/>
          <wp:positionH relativeFrom="column">
            <wp:posOffset>-744220</wp:posOffset>
          </wp:positionH>
          <wp:positionV relativeFrom="paragraph">
            <wp:posOffset>-540385</wp:posOffset>
          </wp:positionV>
          <wp:extent cx="1301115" cy="1080135"/>
          <wp:effectExtent l="0" t="0" r="0" b="5715"/>
          <wp:wrapNone/>
          <wp:docPr id="1860660531"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0660531" name="Picture 14"/>
                  <pic:cNvPicPr/>
                </pic:nvPicPr>
                <pic:blipFill>
                  <a:blip r:embed="rId1">
                    <a:alphaModFix amt="40000"/>
                  </a:blip>
                  <a:stretch>
                    <a:fillRect/>
                  </a:stretch>
                </pic:blipFill>
                <pic:spPr>
                  <a:xfrm>
                    <a:off x="0" y="0"/>
                    <a:ext cx="1301115" cy="1080135"/>
                  </a:xfrm>
                  <a:prstGeom prst="rect">
                    <a:avLst/>
                  </a:prstGeom>
                </pic:spPr>
              </pic:pic>
            </a:graphicData>
          </a:graphic>
          <wp14:sizeRelH relativeFrom="margin">
            <wp14:pctWidth>0</wp14:pctWidth>
          </wp14:sizeRelH>
          <wp14:sizeRelV relativeFrom="margin">
            <wp14:pctHeight>0</wp14:pctHeight>
          </wp14:sizeRelV>
        </wp:anchor>
      </w:drawing>
    </w:r>
    <w:r w:rsidR="00996986">
      <w:rPr>
        <w:noProof/>
      </w:rPr>
      <mc:AlternateContent>
        <mc:Choice Requires="wps">
          <w:drawing>
            <wp:anchor distT="0" distB="0" distL="114300" distR="114300" simplePos="0" relativeHeight="251658240" behindDoc="0" locked="0" layoutInCell="1" allowOverlap="1" wp14:anchorId="6BB82B0C" wp14:editId="756FF997">
              <wp:simplePos x="0" y="0"/>
              <wp:positionH relativeFrom="column">
                <wp:posOffset>-720090</wp:posOffset>
              </wp:positionH>
              <wp:positionV relativeFrom="paragraph">
                <wp:posOffset>-540385</wp:posOffset>
              </wp:positionV>
              <wp:extent cx="7559675" cy="1079500"/>
              <wp:effectExtent l="0" t="0" r="3175" b="6350"/>
              <wp:wrapNone/>
              <wp:docPr id="2014429365" name="Rectangle 12"/>
              <wp:cNvGraphicFramePr/>
              <a:graphic xmlns:a="http://schemas.openxmlformats.org/drawingml/2006/main">
                <a:graphicData uri="http://schemas.microsoft.com/office/word/2010/wordprocessingShape">
                  <wps:wsp>
                    <wps:cNvSpPr/>
                    <wps:spPr>
                      <a:xfrm>
                        <a:off x="0" y="0"/>
                        <a:ext cx="7559675" cy="1079500"/>
                      </a:xfrm>
                      <a:prstGeom prst="rect">
                        <a:avLst/>
                      </a:prstGeom>
                      <a:solidFill>
                        <a:srgbClr val="0F5C8C"/>
                      </a:solidFill>
                      <a:ln>
                        <a:noFill/>
                      </a:ln>
                      <a:effectLst/>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arto="http://schemas.microsoft.com/office/word/2006/arto" xmlns:pic="http://schemas.openxmlformats.org/drawingml/2006/picture" xmlns:a="http://schemas.openxmlformats.org/drawingml/2006/main">
          <w:pict w14:anchorId="7D96F2F0">
            <v:rect id="Rectangle 12" style="position:absolute;margin-left:-56.7pt;margin-top:-42.55pt;width:595.25pt;height:85pt;z-index:251681792;visibility:visible;mso-wrap-style:square;mso-wrap-distance-left:9pt;mso-wrap-distance-top:0;mso-wrap-distance-right:9pt;mso-wrap-distance-bottom:0;mso-position-horizontal:absolute;mso-position-horizontal-relative:text;mso-position-vertical:absolute;mso-position-vertical-relative:text;v-text-anchor:middle" o:spid="_x0000_s1026" fillcolor="#0f5c8c" stroked="f" w14:anchorId="00438E6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fmEHagIAAEsFAAAOAAAAZHJzL2Uyb0RvYy54bWysVN9r2zAQfh/sfxB6Xx1nTdOGOiWkZAxK&#10;W9qOPiuylBhknXZS4mR//U6y42RdoTD2Yp9033e/T9c3u9qwrUJfgS14fjbgTFkJZWVXBf/xsvhy&#10;yZkPwpbCgFUF3yvPb6afP103bqKGsAZTKmRkxPpJ4wq+DsFNsszLtaqFPwOnLCk1YC0CHXGVlSga&#10;sl6bbDgYXGQNYOkQpPKebm9bJZ8m+1orGR609iowU3CKLaQvpu8yfrPptZisULh1JbswxD9EUYvK&#10;ktPe1K0Igm2w+stUXUkEDzqcSagz0LqSKuVA2eSDN9k8r4VTKRcqjnd9mfz/Myvvt8/uEakMjfMT&#10;T2LMYqexjn+Kj+1SsfZ9sdQuMEmX49Ho6mI84kySLh+Mr0aDVM7sSHfowzcFNYtCwZG6kYoktnc+&#10;kEuCHiDRmwdTlYvKmHTA1XJukG1F7NxiNL+cx2YR5Q+YsRFsIdJadXujUu87N8fUkhT2RkWWsU9K&#10;s6qkZPIUV5o61XsVUiob8s5tQkeaJlc98evHxA4fqW1UPXn4MblnJM9gQ0+uKwv4ngHTh6xbPFXt&#10;JO8oLqHcPyJDaPfBO7moqEV3wodHgbQAtCq01OGBPtpAU3DoJM7WgL/eu494mkvSctbQQhXc/9wI&#10;VJyZ75Ym9io/P48bmA7no/GQDniqWZ5q7KaeA3U+p+fDySRGfDAHUSPUr7T7s+iVVMJK8l1wGfBw&#10;mId20en1kGo2SzDaOifCnX128tD1OIIvu1eBrpvTQCN+D4flE5M349piYz8szDYBdJVm+VjXrt60&#10;sWleu9clPgmn54Q6voHT3wAAAP//AwBQSwMEFAAGAAgAAAAhAGhMk9DhAAAADAEAAA8AAABkcnMv&#10;ZG93bnJldi54bWxMj7FOwzAQhnck3sE6JLbWcZPSNMSpUAUSCwOFhc2Nr0lobEe22yY8PdcJtv90&#10;v777rtyMpmdn9KFzVoKYJ8DQ1k53tpHw+fEyy4GFqKxWvbMoYcIAm+r2plSFdhf7juddbBhBbCiU&#10;hDbGoeA81C0aFeZuQEu7g/NGRRp9w7VXF4Kbni+S5IEb1Vm60KoBty3Wx93JEOVN/KST/8Lt62Jq&#10;vp/HIc2OSynv78anR2ARx/hXhqs+qUNFTnt3sjqwXsJMiDSjLqV8KYBdK8lqRWkvIc/WwKuS/3+i&#10;+gUAAP//AwBQSwECLQAUAAYACAAAACEAtoM4kv4AAADhAQAAEwAAAAAAAAAAAAAAAAAAAAAAW0Nv&#10;bnRlbnRfVHlwZXNdLnhtbFBLAQItABQABgAIAAAAIQA4/SH/1gAAAJQBAAALAAAAAAAAAAAAAAAA&#10;AC8BAABfcmVscy8ucmVsc1BLAQItABQABgAIAAAAIQBNfmEHagIAAEsFAAAOAAAAAAAAAAAAAAAA&#10;AC4CAABkcnMvZTJvRG9jLnhtbFBLAQItABQABgAIAAAAIQBoTJPQ4QAAAAwBAAAPAAAAAAAAAAAA&#10;AAAAAMQEAABkcnMvZG93bnJldi54bWxQSwUGAAAAAAQABADzAAAA0gUAAAAA&#10;"/>
          </w:pict>
        </mc:Fallback>
      </mc:AlternateContent>
    </w:r>
    <w:r w:rsidR="008B7E25" w:rsidRPr="000572B7">
      <w:rPr>
        <w:noProof/>
      </w:rPr>
      <w:drawing>
        <wp:anchor distT="0" distB="0" distL="114300" distR="114300" simplePos="0" relativeHeight="251658245" behindDoc="0" locked="0" layoutInCell="1" allowOverlap="1" wp14:anchorId="55591F1B" wp14:editId="64C03DF1">
          <wp:simplePos x="0" y="0"/>
          <wp:positionH relativeFrom="margin">
            <wp:posOffset>4613910</wp:posOffset>
          </wp:positionH>
          <wp:positionV relativeFrom="paragraph">
            <wp:posOffset>-286385</wp:posOffset>
          </wp:positionV>
          <wp:extent cx="1980565" cy="565150"/>
          <wp:effectExtent l="0" t="0" r="635" b="6350"/>
          <wp:wrapNone/>
          <wp:docPr id="219808118" name="Picture 20" descr="COP-PILO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9718193" name="Picture 20" descr="COP-PILOT Logo"/>
                  <pic:cNvPicPr/>
                </pic:nvPicPr>
                <pic:blipFill>
                  <a:blip r:embed="rId2"/>
                  <a:stretch>
                    <a:fillRect/>
                  </a:stretch>
                </pic:blipFill>
                <pic:spPr>
                  <a:xfrm>
                    <a:off x="0" y="0"/>
                    <a:ext cx="1980565" cy="565150"/>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210"/>
      <w:gridCol w:w="3210"/>
      <w:gridCol w:w="3210"/>
    </w:tblGrid>
    <w:tr w:rsidR="7D1DF2B4" w14:paraId="646BDC24" w14:textId="77777777" w:rsidTr="7D1DF2B4">
      <w:trPr>
        <w:trHeight w:val="300"/>
      </w:trPr>
      <w:tc>
        <w:tcPr>
          <w:tcW w:w="3210" w:type="dxa"/>
        </w:tcPr>
        <w:p w14:paraId="5DED76B1" w14:textId="7F56388D" w:rsidR="7D1DF2B4" w:rsidRDefault="7D1DF2B4" w:rsidP="7D1DF2B4">
          <w:pPr>
            <w:pStyle w:val="Header"/>
            <w:ind w:left="-115"/>
            <w:jc w:val="left"/>
          </w:pPr>
        </w:p>
      </w:tc>
      <w:tc>
        <w:tcPr>
          <w:tcW w:w="3210" w:type="dxa"/>
        </w:tcPr>
        <w:p w14:paraId="3CFFD890" w14:textId="6CD51DB7" w:rsidR="7D1DF2B4" w:rsidRDefault="7D1DF2B4" w:rsidP="7D1DF2B4">
          <w:pPr>
            <w:pStyle w:val="Header"/>
            <w:jc w:val="center"/>
          </w:pPr>
        </w:p>
      </w:tc>
      <w:tc>
        <w:tcPr>
          <w:tcW w:w="3210" w:type="dxa"/>
        </w:tcPr>
        <w:p w14:paraId="30055335" w14:textId="428C2068" w:rsidR="7D1DF2B4" w:rsidRDefault="7D1DF2B4" w:rsidP="7D1DF2B4">
          <w:pPr>
            <w:pStyle w:val="Header"/>
            <w:ind w:right="-115"/>
            <w:jc w:val="right"/>
          </w:pPr>
        </w:p>
      </w:tc>
    </w:tr>
  </w:tbl>
  <w:p w14:paraId="03365AE5" w14:textId="4B8072F6" w:rsidR="7D1DF2B4" w:rsidRDefault="7D1DF2B4" w:rsidP="7D1DF2B4">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38441652"/>
    <w:lvl w:ilvl="0">
      <w:start w:val="1"/>
      <w:numFmt w:val="decimal"/>
      <w:pStyle w:val="ListNumber2"/>
      <w:lvlText w:val="%1."/>
      <w:lvlJc w:val="left"/>
      <w:pPr>
        <w:tabs>
          <w:tab w:val="num" w:pos="720"/>
        </w:tabs>
        <w:ind w:left="720" w:hanging="360"/>
      </w:pPr>
    </w:lvl>
  </w:abstractNum>
  <w:abstractNum w:abstractNumId="1" w15:restartNumberingAfterBreak="0">
    <w:nsid w:val="FFFFFF89"/>
    <w:multiLevelType w:val="singleLevel"/>
    <w:tmpl w:val="886636F4"/>
    <w:lvl w:ilvl="0">
      <w:start w:val="1"/>
      <w:numFmt w:val="bullet"/>
      <w:pStyle w:val="ListBullet"/>
      <w:lvlText w:val=""/>
      <w:lvlJc w:val="left"/>
      <w:pPr>
        <w:tabs>
          <w:tab w:val="num" w:pos="360"/>
        </w:tabs>
        <w:ind w:left="360" w:hanging="360"/>
      </w:pPr>
      <w:rPr>
        <w:rFonts w:ascii="Symbol" w:hAnsi="Symbol" w:hint="default"/>
      </w:rPr>
    </w:lvl>
  </w:abstractNum>
  <w:abstractNum w:abstractNumId="2" w15:restartNumberingAfterBreak="0">
    <w:nsid w:val="00000001"/>
    <w:multiLevelType w:val="multilevel"/>
    <w:tmpl w:val="00000001"/>
    <w:name w:val="WW8Num1"/>
    <w:lvl w:ilvl="0">
      <w:start w:val="1"/>
      <w:numFmt w:val="none"/>
      <w:suff w:val="nothing"/>
      <w:lvlText w:val=""/>
      <w:lvlJc w:val="left"/>
      <w:rPr>
        <w:rFonts w:cs="Times New Roman"/>
      </w:rPr>
    </w:lvl>
    <w:lvl w:ilvl="1">
      <w:start w:val="1"/>
      <w:numFmt w:val="none"/>
      <w:suff w:val="nothing"/>
      <w:lvlText w:val=""/>
      <w:lvlJc w:val="left"/>
      <w:rPr>
        <w:rFonts w:cs="Times New Roman"/>
      </w:rPr>
    </w:lvl>
    <w:lvl w:ilvl="2">
      <w:start w:val="1"/>
      <w:numFmt w:val="none"/>
      <w:suff w:val="nothing"/>
      <w:lvlText w:val=""/>
      <w:lvlJc w:val="left"/>
      <w:rPr>
        <w:rFonts w:cs="Times New Roman"/>
      </w:rPr>
    </w:lvl>
    <w:lvl w:ilvl="3">
      <w:start w:val="1"/>
      <w:numFmt w:val="none"/>
      <w:suff w:val="nothing"/>
      <w:lvlText w:val=""/>
      <w:lvlJc w:val="left"/>
      <w:rPr>
        <w:rFonts w:cs="Times New Roman"/>
      </w:rPr>
    </w:lvl>
    <w:lvl w:ilvl="4">
      <w:start w:val="1"/>
      <w:numFmt w:val="none"/>
      <w:suff w:val="nothing"/>
      <w:lvlText w:val=""/>
      <w:lvlJc w:val="left"/>
      <w:rPr>
        <w:rFonts w:cs="Times New Roman"/>
      </w:rPr>
    </w:lvl>
    <w:lvl w:ilvl="5">
      <w:start w:val="1"/>
      <w:numFmt w:val="none"/>
      <w:suff w:val="nothing"/>
      <w:lvlText w:val=""/>
      <w:lvlJc w:val="left"/>
      <w:rPr>
        <w:rFonts w:cs="Times New Roman"/>
      </w:rPr>
    </w:lvl>
    <w:lvl w:ilvl="6">
      <w:start w:val="1"/>
      <w:numFmt w:val="none"/>
      <w:suff w:val="nothing"/>
      <w:lvlText w:val=""/>
      <w:lvlJc w:val="left"/>
      <w:rPr>
        <w:rFonts w:cs="Times New Roman"/>
      </w:rPr>
    </w:lvl>
    <w:lvl w:ilvl="7">
      <w:start w:val="1"/>
      <w:numFmt w:val="none"/>
      <w:suff w:val="nothing"/>
      <w:lvlText w:val=""/>
      <w:lvlJc w:val="left"/>
      <w:rPr>
        <w:rFonts w:cs="Times New Roman"/>
      </w:rPr>
    </w:lvl>
    <w:lvl w:ilvl="8">
      <w:start w:val="1"/>
      <w:numFmt w:val="none"/>
      <w:suff w:val="nothing"/>
      <w:lvlText w:val=""/>
      <w:lvlJc w:val="left"/>
      <w:rPr>
        <w:rFonts w:cs="Times New Roman"/>
      </w:rPr>
    </w:lvl>
  </w:abstractNum>
  <w:abstractNum w:abstractNumId="3" w15:restartNumberingAfterBreak="0">
    <w:nsid w:val="00000011"/>
    <w:multiLevelType w:val="singleLevel"/>
    <w:tmpl w:val="00000011"/>
    <w:name w:val="WW8Num41"/>
    <w:lvl w:ilvl="0">
      <w:start w:val="3"/>
      <w:numFmt w:val="bullet"/>
      <w:lvlText w:val="-"/>
      <w:lvlJc w:val="left"/>
      <w:pPr>
        <w:tabs>
          <w:tab w:val="num" w:pos="720"/>
        </w:tabs>
        <w:ind w:left="720" w:hanging="360"/>
      </w:pPr>
      <w:rPr>
        <w:rFonts w:ascii="Times New Roman" w:hAnsi="Times New Roman"/>
      </w:rPr>
    </w:lvl>
  </w:abstractNum>
  <w:abstractNum w:abstractNumId="4" w15:restartNumberingAfterBreak="0">
    <w:nsid w:val="04223F80"/>
    <w:multiLevelType w:val="hybridMultilevel"/>
    <w:tmpl w:val="8B78F2A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0479468C"/>
    <w:multiLevelType w:val="hybridMultilevel"/>
    <w:tmpl w:val="68FE547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08C475EB"/>
    <w:multiLevelType w:val="hybridMultilevel"/>
    <w:tmpl w:val="AB742DA8"/>
    <w:lvl w:ilvl="0" w:tplc="023E7422">
      <w:start w:val="1"/>
      <w:numFmt w:val="decimal"/>
      <w:pStyle w:val="Reference"/>
      <w:lvlText w:val="[%1]"/>
      <w:lvlJc w:val="left"/>
      <w:pPr>
        <w:tabs>
          <w:tab w:val="num" w:pos="360"/>
        </w:tabs>
        <w:ind w:left="360" w:hanging="360"/>
      </w:pPr>
      <w:rPr>
        <w:rFonts w:hint="default"/>
      </w:rPr>
    </w:lvl>
    <w:lvl w:ilvl="1" w:tplc="08070003" w:tentative="1">
      <w:start w:val="1"/>
      <w:numFmt w:val="bullet"/>
      <w:lvlText w:val="o"/>
      <w:lvlJc w:val="left"/>
      <w:pPr>
        <w:tabs>
          <w:tab w:val="num" w:pos="1440"/>
        </w:tabs>
        <w:ind w:left="1440" w:hanging="360"/>
      </w:pPr>
      <w:rPr>
        <w:rFonts w:ascii="Courier New" w:hAnsi="Courier New" w:cs="Courier New" w:hint="default"/>
      </w:rPr>
    </w:lvl>
    <w:lvl w:ilvl="2" w:tplc="08070005" w:tentative="1">
      <w:start w:val="1"/>
      <w:numFmt w:val="bullet"/>
      <w:lvlText w:val=""/>
      <w:lvlJc w:val="left"/>
      <w:pPr>
        <w:tabs>
          <w:tab w:val="num" w:pos="2160"/>
        </w:tabs>
        <w:ind w:left="2160" w:hanging="360"/>
      </w:pPr>
      <w:rPr>
        <w:rFonts w:ascii="Wingdings" w:hAnsi="Wingdings" w:hint="default"/>
      </w:rPr>
    </w:lvl>
    <w:lvl w:ilvl="3" w:tplc="08070001" w:tentative="1">
      <w:start w:val="1"/>
      <w:numFmt w:val="bullet"/>
      <w:lvlText w:val=""/>
      <w:lvlJc w:val="left"/>
      <w:pPr>
        <w:tabs>
          <w:tab w:val="num" w:pos="2880"/>
        </w:tabs>
        <w:ind w:left="2880" w:hanging="360"/>
      </w:pPr>
      <w:rPr>
        <w:rFonts w:ascii="Symbol" w:hAnsi="Symbol" w:hint="default"/>
      </w:rPr>
    </w:lvl>
    <w:lvl w:ilvl="4" w:tplc="08070003" w:tentative="1">
      <w:start w:val="1"/>
      <w:numFmt w:val="bullet"/>
      <w:lvlText w:val="o"/>
      <w:lvlJc w:val="left"/>
      <w:pPr>
        <w:tabs>
          <w:tab w:val="num" w:pos="3600"/>
        </w:tabs>
        <w:ind w:left="3600" w:hanging="360"/>
      </w:pPr>
      <w:rPr>
        <w:rFonts w:ascii="Courier New" w:hAnsi="Courier New" w:cs="Courier New" w:hint="default"/>
      </w:rPr>
    </w:lvl>
    <w:lvl w:ilvl="5" w:tplc="08070005" w:tentative="1">
      <w:start w:val="1"/>
      <w:numFmt w:val="bullet"/>
      <w:lvlText w:val=""/>
      <w:lvlJc w:val="left"/>
      <w:pPr>
        <w:tabs>
          <w:tab w:val="num" w:pos="4320"/>
        </w:tabs>
        <w:ind w:left="4320" w:hanging="360"/>
      </w:pPr>
      <w:rPr>
        <w:rFonts w:ascii="Wingdings" w:hAnsi="Wingdings" w:hint="default"/>
      </w:rPr>
    </w:lvl>
    <w:lvl w:ilvl="6" w:tplc="08070001" w:tentative="1">
      <w:start w:val="1"/>
      <w:numFmt w:val="bullet"/>
      <w:lvlText w:val=""/>
      <w:lvlJc w:val="left"/>
      <w:pPr>
        <w:tabs>
          <w:tab w:val="num" w:pos="5040"/>
        </w:tabs>
        <w:ind w:left="5040" w:hanging="360"/>
      </w:pPr>
      <w:rPr>
        <w:rFonts w:ascii="Symbol" w:hAnsi="Symbol" w:hint="default"/>
      </w:rPr>
    </w:lvl>
    <w:lvl w:ilvl="7" w:tplc="08070003" w:tentative="1">
      <w:start w:val="1"/>
      <w:numFmt w:val="bullet"/>
      <w:lvlText w:val="o"/>
      <w:lvlJc w:val="left"/>
      <w:pPr>
        <w:tabs>
          <w:tab w:val="num" w:pos="5760"/>
        </w:tabs>
        <w:ind w:left="5760" w:hanging="360"/>
      </w:pPr>
      <w:rPr>
        <w:rFonts w:ascii="Courier New" w:hAnsi="Courier New" w:cs="Courier New" w:hint="default"/>
      </w:rPr>
    </w:lvl>
    <w:lvl w:ilvl="8" w:tplc="0807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0D330143"/>
    <w:multiLevelType w:val="multilevel"/>
    <w:tmpl w:val="53740EDA"/>
    <w:styleLink w:val="CurrentList10"/>
    <w:lvl w:ilvl="0">
      <w:start w:val="1"/>
      <w:numFmt w:val="bullet"/>
      <w:lvlText w:val=""/>
      <w:lvlJc w:val="left"/>
      <w:pPr>
        <w:ind w:left="397" w:hanging="284"/>
      </w:pPr>
      <w:rPr>
        <w:rFonts w:ascii="Symbol" w:hAnsi="Symbol" w:hint="default"/>
        <w:b/>
        <w:i w:val="0"/>
        <w:color w:val="3458A9"/>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8" w15:restartNumberingAfterBreak="0">
    <w:nsid w:val="16D81923"/>
    <w:multiLevelType w:val="singleLevel"/>
    <w:tmpl w:val="637E399C"/>
    <w:lvl w:ilvl="0">
      <w:start w:val="1"/>
      <w:numFmt w:val="bullet"/>
      <w:pStyle w:val="table-list"/>
      <w:lvlText w:val=""/>
      <w:lvlJc w:val="left"/>
      <w:pPr>
        <w:tabs>
          <w:tab w:val="num" w:pos="360"/>
        </w:tabs>
        <w:ind w:left="360" w:hanging="360"/>
      </w:pPr>
      <w:rPr>
        <w:rFonts w:ascii="Symbol" w:hAnsi="Symbol" w:hint="default"/>
        <w:color w:val="000000"/>
      </w:rPr>
    </w:lvl>
  </w:abstractNum>
  <w:abstractNum w:abstractNumId="9" w15:restartNumberingAfterBreak="0">
    <w:nsid w:val="1734531A"/>
    <w:multiLevelType w:val="multilevel"/>
    <w:tmpl w:val="7444E8A6"/>
    <w:styleLink w:val="Elencocorrente1"/>
    <w:lvl w:ilvl="0">
      <w:start w:val="1"/>
      <w:numFmt w:val="bullet"/>
      <w:lvlText w:val=""/>
      <w:lvlJc w:val="left"/>
      <w:pPr>
        <w:tabs>
          <w:tab w:val="num" w:pos="567"/>
        </w:tabs>
        <w:ind w:left="567" w:hanging="454"/>
      </w:pPr>
      <w:rPr>
        <w:rFonts w:ascii="Wingdings" w:hAnsi="Wingdings" w:hint="default"/>
        <w:b/>
        <w:i w:val="0"/>
        <w:color w:val="283E79" w:themeColor="accent1"/>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0" w15:restartNumberingAfterBreak="0">
    <w:nsid w:val="17AE2D67"/>
    <w:multiLevelType w:val="multilevel"/>
    <w:tmpl w:val="01E4E7A0"/>
    <w:styleLink w:val="CurrentList11"/>
    <w:lvl w:ilvl="0">
      <w:start w:val="1"/>
      <w:numFmt w:val="bullet"/>
      <w:lvlText w:val="l"/>
      <w:lvlJc w:val="left"/>
      <w:pPr>
        <w:ind w:left="360" w:hanging="360"/>
      </w:pPr>
      <w:rPr>
        <w:rFonts w:ascii="Wingdings" w:hAnsi="Wingdings" w:hint="default"/>
        <w:b/>
        <w:i w:val="0"/>
        <w:color w:val="3458A9"/>
      </w:rPr>
    </w:lvl>
    <w:lvl w:ilvl="1">
      <w:start w:val="1"/>
      <w:numFmt w:val="bullet"/>
      <w:lvlText w:val="l"/>
      <w:lvlJc w:val="left"/>
      <w:pPr>
        <w:ind w:left="720" w:hanging="360"/>
      </w:pPr>
      <w:rPr>
        <w:rFonts w:ascii="Wingdings" w:hAnsi="Wingdings" w:hint="default"/>
        <w:color w:val="719B30"/>
      </w:rPr>
    </w:lvl>
    <w:lvl w:ilvl="2">
      <w:start w:val="1"/>
      <w:numFmt w:val="bullet"/>
      <w:lvlText w:val=""/>
      <w:lvlJc w:val="left"/>
      <w:pPr>
        <w:ind w:left="1080" w:hanging="360"/>
      </w:pPr>
      <w:rPr>
        <w:rFonts w:ascii="Wingdings" w:hAnsi="Wingdings" w:hint="default"/>
      </w:rPr>
    </w:lvl>
    <w:lvl w:ilvl="3">
      <w:start w:val="1"/>
      <w:numFmt w:val="bullet"/>
      <w:lvlText w:val=""/>
      <w:lvlJc w:val="left"/>
      <w:pPr>
        <w:ind w:left="1440" w:hanging="360"/>
      </w:pPr>
      <w:rPr>
        <w:rFonts w:ascii="Symbol" w:hAnsi="Symbol" w:hint="default"/>
      </w:rPr>
    </w:lvl>
    <w:lvl w:ilvl="4">
      <w:start w:val="1"/>
      <w:numFmt w:val="bullet"/>
      <w:lvlText w:val=""/>
      <w:lvlJc w:val="left"/>
      <w:pPr>
        <w:ind w:left="1800" w:hanging="360"/>
      </w:pPr>
      <w:rPr>
        <w:rFonts w:ascii="Symbol" w:hAnsi="Symbol" w:hint="default"/>
      </w:rPr>
    </w:lvl>
    <w:lvl w:ilvl="5">
      <w:start w:val="1"/>
      <w:numFmt w:val="bullet"/>
      <w:lvlText w:val=""/>
      <w:lvlJc w:val="left"/>
      <w:pPr>
        <w:ind w:left="2160" w:hanging="360"/>
      </w:pPr>
      <w:rPr>
        <w:rFonts w:ascii="Wingdings" w:hAnsi="Wingding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Symbol" w:hAnsi="Symbol" w:hint="default"/>
      </w:rPr>
    </w:lvl>
    <w:lvl w:ilvl="8">
      <w:start w:val="1"/>
      <w:numFmt w:val="bullet"/>
      <w:lvlText w:val=""/>
      <w:lvlJc w:val="left"/>
      <w:pPr>
        <w:ind w:left="3240" w:hanging="360"/>
      </w:pPr>
      <w:rPr>
        <w:rFonts w:ascii="Symbol" w:hAnsi="Symbol" w:hint="default"/>
      </w:rPr>
    </w:lvl>
  </w:abstractNum>
  <w:abstractNum w:abstractNumId="11" w15:restartNumberingAfterBreak="0">
    <w:nsid w:val="17EE42AE"/>
    <w:multiLevelType w:val="multilevel"/>
    <w:tmpl w:val="A1E088EA"/>
    <w:lvl w:ilvl="0">
      <w:start w:val="1"/>
      <w:numFmt w:val="bullet"/>
      <w:pStyle w:val="bullet1"/>
      <w:lvlText w:val="l"/>
      <w:lvlJc w:val="left"/>
      <w:pPr>
        <w:ind w:left="360" w:hanging="360"/>
      </w:pPr>
      <w:rPr>
        <w:rFonts w:ascii="Wingdings" w:hAnsi="Wingdings" w:hint="default"/>
        <w:b/>
        <w:i w:val="0"/>
        <w:color w:val="0F5C8C"/>
      </w:rPr>
    </w:lvl>
    <w:lvl w:ilvl="1">
      <w:start w:val="1"/>
      <w:numFmt w:val="bullet"/>
      <w:lvlText w:val="l"/>
      <w:lvlJc w:val="left"/>
      <w:pPr>
        <w:ind w:left="720" w:hanging="360"/>
      </w:pPr>
      <w:rPr>
        <w:rFonts w:ascii="Wingdings" w:hAnsi="Wingdings" w:hint="default"/>
        <w:color w:val="2A97A5"/>
      </w:rPr>
    </w:lvl>
    <w:lvl w:ilvl="2">
      <w:start w:val="1"/>
      <w:numFmt w:val="bullet"/>
      <w:lvlText w:val="l"/>
      <w:lvlJc w:val="left"/>
      <w:pPr>
        <w:ind w:left="1080" w:hanging="360"/>
      </w:pPr>
      <w:rPr>
        <w:rFonts w:ascii="Wingdings" w:hAnsi="Wingdings" w:hint="default"/>
        <w:color w:val="0F5C8C"/>
      </w:rPr>
    </w:lvl>
    <w:lvl w:ilvl="3">
      <w:start w:val="1"/>
      <w:numFmt w:val="bullet"/>
      <w:lvlText w:val="l"/>
      <w:lvlJc w:val="left"/>
      <w:pPr>
        <w:ind w:left="1440" w:hanging="360"/>
      </w:pPr>
      <w:rPr>
        <w:rFonts w:ascii="Wingdings" w:hAnsi="Wingdings" w:hint="default"/>
        <w:color w:val="719B30"/>
      </w:rPr>
    </w:lvl>
    <w:lvl w:ilvl="4">
      <w:start w:val="1"/>
      <w:numFmt w:val="bullet"/>
      <w:lvlText w:val=""/>
      <w:lvlJc w:val="left"/>
      <w:pPr>
        <w:ind w:left="1800" w:hanging="360"/>
      </w:pPr>
      <w:rPr>
        <w:rFonts w:ascii="Symbol" w:hAnsi="Symbol" w:hint="default"/>
      </w:rPr>
    </w:lvl>
    <w:lvl w:ilvl="5">
      <w:start w:val="1"/>
      <w:numFmt w:val="bullet"/>
      <w:lvlText w:val=""/>
      <w:lvlJc w:val="left"/>
      <w:pPr>
        <w:ind w:left="2160" w:hanging="360"/>
      </w:pPr>
      <w:rPr>
        <w:rFonts w:ascii="Wingdings" w:hAnsi="Wingding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Symbol" w:hAnsi="Symbol" w:hint="default"/>
      </w:rPr>
    </w:lvl>
    <w:lvl w:ilvl="8">
      <w:start w:val="1"/>
      <w:numFmt w:val="bullet"/>
      <w:lvlText w:val=""/>
      <w:lvlJc w:val="left"/>
      <w:pPr>
        <w:ind w:left="3240" w:hanging="360"/>
      </w:pPr>
      <w:rPr>
        <w:rFonts w:ascii="Symbol" w:hAnsi="Symbol" w:hint="default"/>
      </w:rPr>
    </w:lvl>
  </w:abstractNum>
  <w:abstractNum w:abstractNumId="12" w15:restartNumberingAfterBreak="0">
    <w:nsid w:val="193961B7"/>
    <w:multiLevelType w:val="multilevel"/>
    <w:tmpl w:val="0410001D"/>
    <w:styleLink w:val="Elencocorrente4"/>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1A2660BB"/>
    <w:multiLevelType w:val="multilevel"/>
    <w:tmpl w:val="0410001F"/>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21880FD2"/>
    <w:multiLevelType w:val="multilevel"/>
    <w:tmpl w:val="CF76886C"/>
    <w:styleLink w:val="CurrentList3"/>
    <w:lvl w:ilvl="0">
      <w:start w:val="1"/>
      <w:numFmt w:val="bullet"/>
      <w:lvlText w:val=""/>
      <w:lvlJc w:val="left"/>
      <w:pPr>
        <w:tabs>
          <w:tab w:val="num" w:pos="1531"/>
        </w:tabs>
        <w:ind w:left="1531" w:hanging="397"/>
      </w:pPr>
      <w:rPr>
        <w:rFonts w:ascii="Wingdings" w:hAnsi="Wingdings" w:hint="default"/>
        <w:color w:val="283E79" w:themeColor="accent1"/>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5" w15:restartNumberingAfterBreak="0">
    <w:nsid w:val="268C0FD7"/>
    <w:multiLevelType w:val="hybridMultilevel"/>
    <w:tmpl w:val="AAC847C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28E77015"/>
    <w:multiLevelType w:val="multilevel"/>
    <w:tmpl w:val="9878C20C"/>
    <w:styleLink w:val="CurrentList2"/>
    <w:lvl w:ilvl="0">
      <w:start w:val="1"/>
      <w:numFmt w:val="bullet"/>
      <w:lvlText w:val=""/>
      <w:lvlJc w:val="left"/>
      <w:pPr>
        <w:tabs>
          <w:tab w:val="num" w:pos="964"/>
        </w:tabs>
        <w:ind w:left="964" w:hanging="397"/>
      </w:pPr>
      <w:rPr>
        <w:rFonts w:ascii="Symbol" w:hAnsi="Symbol" w:hint="default"/>
        <w:b/>
        <w:i w:val="0"/>
        <w:color w:val="BC6D5D" w:themeColor="accent5"/>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2BB860A7"/>
    <w:multiLevelType w:val="multilevel"/>
    <w:tmpl w:val="844E14EA"/>
    <w:styleLink w:val="CurrentList6"/>
    <w:lvl w:ilvl="0">
      <w:start w:val="1"/>
      <w:numFmt w:val="bullet"/>
      <w:lvlText w:val=""/>
      <w:lvlJc w:val="left"/>
      <w:pPr>
        <w:tabs>
          <w:tab w:val="num" w:pos="1531"/>
        </w:tabs>
        <w:ind w:left="1531" w:hanging="397"/>
      </w:pPr>
      <w:rPr>
        <w:rFonts w:ascii="Wingdings" w:hAnsi="Wingdings" w:hint="default"/>
        <w:color w:val="631A86"/>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8" w15:restartNumberingAfterBreak="0">
    <w:nsid w:val="3B3D5FEA"/>
    <w:multiLevelType w:val="multilevel"/>
    <w:tmpl w:val="0F048FD4"/>
    <w:styleLink w:val="CurrentList9"/>
    <w:lvl w:ilvl="0">
      <w:start w:val="1"/>
      <w:numFmt w:val="bullet"/>
      <w:lvlText w:val=""/>
      <w:lvlJc w:val="left"/>
      <w:pPr>
        <w:tabs>
          <w:tab w:val="num" w:pos="1531"/>
        </w:tabs>
        <w:ind w:left="1531" w:hanging="397"/>
      </w:pPr>
      <w:rPr>
        <w:rFonts w:ascii="Wingdings" w:hAnsi="Wingdings" w:hint="default"/>
        <w:color w:val="0FA3B1"/>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9" w15:restartNumberingAfterBreak="0">
    <w:nsid w:val="3DEB1CAB"/>
    <w:multiLevelType w:val="hybridMultilevel"/>
    <w:tmpl w:val="E0E2F0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3E4C2E23"/>
    <w:multiLevelType w:val="hybridMultilevel"/>
    <w:tmpl w:val="5784C7D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409A0574"/>
    <w:multiLevelType w:val="hybridMultilevel"/>
    <w:tmpl w:val="E646C8DC"/>
    <w:lvl w:ilvl="0" w:tplc="08090001">
      <w:start w:val="1"/>
      <w:numFmt w:val="bullet"/>
      <w:lvlText w:val=""/>
      <w:lvlJc w:val="left"/>
      <w:pPr>
        <w:ind w:left="720" w:hanging="360"/>
      </w:pPr>
      <w:rPr>
        <w:rFonts w:ascii="Symbol" w:hAnsi="Symbol" w:hint="default"/>
      </w:rPr>
    </w:lvl>
    <w:lvl w:ilvl="1" w:tplc="1C52CF9A">
      <w:numFmt w:val="bullet"/>
      <w:lvlText w:val="•"/>
      <w:lvlJc w:val="left"/>
      <w:pPr>
        <w:ind w:left="1440" w:hanging="360"/>
      </w:pPr>
      <w:rPr>
        <w:rFonts w:ascii="Arial" w:eastAsia="Times New Roman" w:hAnsi="Arial" w:cs="Arial"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45CD07BE"/>
    <w:multiLevelType w:val="hybridMultilevel"/>
    <w:tmpl w:val="6BE24A4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469F0467"/>
    <w:multiLevelType w:val="multilevel"/>
    <w:tmpl w:val="0410001D"/>
    <w:styleLink w:val="Elencocorrente3"/>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4" w15:restartNumberingAfterBreak="0">
    <w:nsid w:val="48C61FC9"/>
    <w:multiLevelType w:val="multilevel"/>
    <w:tmpl w:val="DE445FC0"/>
    <w:styleLink w:val="CurrentList12"/>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5" w15:restartNumberingAfterBreak="0">
    <w:nsid w:val="4E596708"/>
    <w:multiLevelType w:val="multilevel"/>
    <w:tmpl w:val="1BEC8ABC"/>
    <w:styleLink w:val="Elencocorrente2"/>
    <w:lvl w:ilvl="0">
      <w:start w:val="1"/>
      <w:numFmt w:val="decimal"/>
      <w:lvlText w:val="%1."/>
      <w:lvlJc w:val="left"/>
      <w:pPr>
        <w:ind w:left="360" w:hanging="360"/>
      </w:pPr>
      <w:rPr>
        <w:rFonts w:hint="default"/>
        <w:b/>
        <w:i w:val="0"/>
        <w:color w:val="E7E6E6" w:themeColor="background2"/>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26" w15:restartNumberingAfterBreak="0">
    <w:nsid w:val="4E887F50"/>
    <w:multiLevelType w:val="multilevel"/>
    <w:tmpl w:val="DFCE9B02"/>
    <w:styleLink w:val="CurrentList1"/>
    <w:lvl w:ilvl="0">
      <w:start w:val="1"/>
      <w:numFmt w:val="bullet"/>
      <w:lvlText w:val=""/>
      <w:lvlJc w:val="left"/>
      <w:pPr>
        <w:ind w:left="397" w:hanging="284"/>
      </w:pPr>
      <w:rPr>
        <w:rFonts w:ascii="Symbol" w:hAnsi="Symbol" w:hint="default"/>
        <w:b/>
        <w:i w:val="0"/>
        <w:color w:val="87526E" w:themeColor="accent2"/>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7" w15:restartNumberingAfterBreak="0">
    <w:nsid w:val="4FD329EC"/>
    <w:multiLevelType w:val="hybridMultilevel"/>
    <w:tmpl w:val="DFF0B63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50E17C59"/>
    <w:multiLevelType w:val="multilevel"/>
    <w:tmpl w:val="51A0E9AE"/>
    <w:lvl w:ilvl="0">
      <w:start w:val="1"/>
      <w:numFmt w:val="decimal"/>
      <w:pStyle w:val="Heading1"/>
      <w:lvlText w:val="%1"/>
      <w:lvlJc w:val="left"/>
      <w:pPr>
        <w:ind w:left="432" w:hanging="432"/>
      </w:pPr>
      <w:rPr>
        <w:rFonts w:hint="default"/>
        <w:b/>
        <w:i w:val="0"/>
      </w:rPr>
    </w:lvl>
    <w:lvl w:ilvl="1">
      <w:start w:val="1"/>
      <w:numFmt w:val="decimal"/>
      <w:pStyle w:val="Heading2"/>
      <w:lvlText w:val="%1.%2"/>
      <w:lvlJc w:val="left"/>
      <w:pPr>
        <w:ind w:left="8373" w:hanging="576"/>
      </w:pPr>
      <w:rPr>
        <w:rFonts w:hint="default"/>
      </w:rPr>
    </w:lvl>
    <w:lvl w:ilvl="2">
      <w:start w:val="1"/>
      <w:numFmt w:val="decimal"/>
      <w:pStyle w:val="Heading3"/>
      <w:lvlText w:val="%1.%2.%3"/>
      <w:lvlJc w:val="left"/>
      <w:pPr>
        <w:ind w:left="720" w:hanging="720"/>
      </w:pPr>
      <w:rPr>
        <w:rFonts w:hint="default"/>
      </w:rPr>
    </w:lvl>
    <w:lvl w:ilvl="3">
      <w:start w:val="1"/>
      <w:numFmt w:val="decimal"/>
      <w:pStyle w:val="Heading4"/>
      <w:lvlText w:val="%1.%2.%3.%4"/>
      <w:lvlJc w:val="left"/>
      <w:pPr>
        <w:ind w:left="864" w:hanging="864"/>
      </w:pPr>
      <w:rPr>
        <w:rFonts w:hint="default"/>
      </w:rPr>
    </w:lvl>
    <w:lvl w:ilvl="4">
      <w:start w:val="1"/>
      <w:numFmt w:val="decimal"/>
      <w:pStyle w:val="Heading5"/>
      <w:lvlText w:val="%1.%2.%3.%4.%5"/>
      <w:lvlJc w:val="left"/>
      <w:pPr>
        <w:ind w:left="1008" w:hanging="1008"/>
      </w:pPr>
      <w:rPr>
        <w:rFonts w:hint="default"/>
      </w:rPr>
    </w:lvl>
    <w:lvl w:ilvl="5">
      <w:start w:val="1"/>
      <w:numFmt w:val="decimal"/>
      <w:pStyle w:val="Heading6"/>
      <w:lvlText w:val="%1.%2.%3.%4.%5.%6"/>
      <w:lvlJc w:val="left"/>
      <w:pPr>
        <w:ind w:left="1152" w:hanging="1152"/>
      </w:pPr>
      <w:rPr>
        <w:rFonts w:hint="default"/>
      </w:rPr>
    </w:lvl>
    <w:lvl w:ilvl="6">
      <w:start w:val="1"/>
      <w:numFmt w:val="decimal"/>
      <w:pStyle w:val="Heading7"/>
      <w:lvlText w:val="%1.%2.%3.%4.%5.%6.%7"/>
      <w:lvlJc w:val="left"/>
      <w:pPr>
        <w:ind w:left="1296" w:hanging="1296"/>
      </w:pPr>
      <w:rPr>
        <w:rFonts w:hint="default"/>
      </w:rPr>
    </w:lvl>
    <w:lvl w:ilvl="7">
      <w:start w:val="1"/>
      <w:numFmt w:val="decimal"/>
      <w:pStyle w:val="Heading8"/>
      <w:lvlText w:val="%1.%2.%3.%4.%5.%6.%7.%8"/>
      <w:lvlJc w:val="left"/>
      <w:pPr>
        <w:ind w:left="1440" w:hanging="1440"/>
      </w:pPr>
      <w:rPr>
        <w:rFonts w:hint="default"/>
      </w:rPr>
    </w:lvl>
    <w:lvl w:ilvl="8">
      <w:start w:val="1"/>
      <w:numFmt w:val="decimal"/>
      <w:pStyle w:val="Heading9"/>
      <w:lvlText w:val="%1.%2.%3.%4.%5.%6.%7.%8.%9"/>
      <w:lvlJc w:val="left"/>
      <w:pPr>
        <w:ind w:left="1584" w:hanging="1584"/>
      </w:pPr>
      <w:rPr>
        <w:rFonts w:hint="default"/>
      </w:rPr>
    </w:lvl>
  </w:abstractNum>
  <w:abstractNum w:abstractNumId="29" w15:restartNumberingAfterBreak="0">
    <w:nsid w:val="57343497"/>
    <w:multiLevelType w:val="multilevel"/>
    <w:tmpl w:val="25FA3082"/>
    <w:styleLink w:val="CurrentList4"/>
    <w:lvl w:ilvl="0">
      <w:start w:val="1"/>
      <w:numFmt w:val="bullet"/>
      <w:lvlText w:val=""/>
      <w:lvlJc w:val="left"/>
      <w:pPr>
        <w:ind w:left="397" w:hanging="284"/>
      </w:pPr>
      <w:rPr>
        <w:rFonts w:ascii="Symbol" w:hAnsi="Symbol" w:hint="default"/>
        <w:b/>
        <w:i w:val="0"/>
        <w:color w:val="631A86"/>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0" w15:restartNumberingAfterBreak="0">
    <w:nsid w:val="58130E22"/>
    <w:multiLevelType w:val="hybridMultilevel"/>
    <w:tmpl w:val="A176DDE0"/>
    <w:lvl w:ilvl="0" w:tplc="582294CE">
      <w:start w:val="1"/>
      <w:numFmt w:val="decimal"/>
      <w:pStyle w:val="ListNumber"/>
      <w:lvlText w:val="%1."/>
      <w:lvlJc w:val="left"/>
      <w:pPr>
        <w:ind w:left="360" w:hanging="360"/>
      </w:pPr>
      <w:rPr>
        <w:rFonts w:ascii="Arial" w:hAnsi="Arial" w:cs="Times New Roman" w:hint="default"/>
        <w:b/>
        <w:i w:val="0"/>
        <w:color w:val="0F5C8C"/>
      </w:rPr>
    </w:lvl>
    <w:lvl w:ilvl="1" w:tplc="08090019">
      <w:start w:val="1"/>
      <w:numFmt w:val="lowerLetter"/>
      <w:lvlText w:val="%2."/>
      <w:lvlJc w:val="left"/>
      <w:pPr>
        <w:ind w:left="2008" w:hanging="360"/>
      </w:pPr>
    </w:lvl>
    <w:lvl w:ilvl="2" w:tplc="0809001B" w:tentative="1">
      <w:start w:val="1"/>
      <w:numFmt w:val="lowerRoman"/>
      <w:lvlText w:val="%3."/>
      <w:lvlJc w:val="right"/>
      <w:pPr>
        <w:ind w:left="2728" w:hanging="180"/>
      </w:pPr>
    </w:lvl>
    <w:lvl w:ilvl="3" w:tplc="0809000F" w:tentative="1">
      <w:start w:val="1"/>
      <w:numFmt w:val="decimal"/>
      <w:lvlText w:val="%4."/>
      <w:lvlJc w:val="left"/>
      <w:pPr>
        <w:ind w:left="3448" w:hanging="360"/>
      </w:pPr>
    </w:lvl>
    <w:lvl w:ilvl="4" w:tplc="08090019" w:tentative="1">
      <w:start w:val="1"/>
      <w:numFmt w:val="lowerLetter"/>
      <w:lvlText w:val="%5."/>
      <w:lvlJc w:val="left"/>
      <w:pPr>
        <w:ind w:left="4168" w:hanging="360"/>
      </w:pPr>
    </w:lvl>
    <w:lvl w:ilvl="5" w:tplc="0809001B" w:tentative="1">
      <w:start w:val="1"/>
      <w:numFmt w:val="lowerRoman"/>
      <w:lvlText w:val="%6."/>
      <w:lvlJc w:val="right"/>
      <w:pPr>
        <w:ind w:left="4888" w:hanging="180"/>
      </w:pPr>
    </w:lvl>
    <w:lvl w:ilvl="6" w:tplc="0809000F" w:tentative="1">
      <w:start w:val="1"/>
      <w:numFmt w:val="decimal"/>
      <w:lvlText w:val="%7."/>
      <w:lvlJc w:val="left"/>
      <w:pPr>
        <w:ind w:left="5608" w:hanging="360"/>
      </w:pPr>
    </w:lvl>
    <w:lvl w:ilvl="7" w:tplc="08090019" w:tentative="1">
      <w:start w:val="1"/>
      <w:numFmt w:val="lowerLetter"/>
      <w:lvlText w:val="%8."/>
      <w:lvlJc w:val="left"/>
      <w:pPr>
        <w:ind w:left="6328" w:hanging="360"/>
      </w:pPr>
    </w:lvl>
    <w:lvl w:ilvl="8" w:tplc="0809001B" w:tentative="1">
      <w:start w:val="1"/>
      <w:numFmt w:val="lowerRoman"/>
      <w:lvlText w:val="%9."/>
      <w:lvlJc w:val="right"/>
      <w:pPr>
        <w:ind w:left="7048" w:hanging="180"/>
      </w:pPr>
    </w:lvl>
  </w:abstractNum>
  <w:abstractNum w:abstractNumId="31" w15:restartNumberingAfterBreak="0">
    <w:nsid w:val="5BA766E0"/>
    <w:multiLevelType w:val="multilevel"/>
    <w:tmpl w:val="B47C6F4A"/>
    <w:styleLink w:val="CurrentList8"/>
    <w:lvl w:ilvl="0">
      <w:start w:val="1"/>
      <w:numFmt w:val="bullet"/>
      <w:lvlText w:val=""/>
      <w:lvlJc w:val="left"/>
      <w:pPr>
        <w:tabs>
          <w:tab w:val="num" w:pos="964"/>
        </w:tabs>
        <w:ind w:left="964" w:hanging="397"/>
      </w:pPr>
      <w:rPr>
        <w:rFonts w:ascii="Symbol" w:hAnsi="Symbol" w:hint="default"/>
        <w:b/>
        <w:i w:val="0"/>
        <w:color w:val="FF9B42"/>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32" w15:restartNumberingAfterBreak="0">
    <w:nsid w:val="5C237C9A"/>
    <w:multiLevelType w:val="hybridMultilevel"/>
    <w:tmpl w:val="D5721B3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5C784485"/>
    <w:multiLevelType w:val="singleLevel"/>
    <w:tmpl w:val="F9889A42"/>
    <w:lvl w:ilvl="0">
      <w:start w:val="1"/>
      <w:numFmt w:val="bullet"/>
      <w:pStyle w:val="lista"/>
      <w:lvlText w:val=""/>
      <w:lvlJc w:val="left"/>
      <w:pPr>
        <w:tabs>
          <w:tab w:val="num" w:pos="360"/>
        </w:tabs>
        <w:ind w:left="360" w:hanging="360"/>
      </w:pPr>
      <w:rPr>
        <w:rFonts w:ascii="Symbol" w:hAnsi="Symbol" w:hint="default"/>
      </w:rPr>
    </w:lvl>
  </w:abstractNum>
  <w:abstractNum w:abstractNumId="34" w15:restartNumberingAfterBreak="0">
    <w:nsid w:val="65E26082"/>
    <w:multiLevelType w:val="multilevel"/>
    <w:tmpl w:val="D46CB374"/>
    <w:styleLink w:val="Elencocorrente6"/>
    <w:lvl w:ilvl="0">
      <w:start w:val="1"/>
      <w:numFmt w:val="decimal"/>
      <w:lvlText w:val="%1."/>
      <w:lvlJc w:val="left"/>
      <w:pPr>
        <w:ind w:left="360" w:hanging="360"/>
      </w:pPr>
      <w:rPr>
        <w:rFonts w:hint="default"/>
        <w:b/>
        <w:i w:val="0"/>
        <w:color w:val="ED864C" w:themeColor="accent3"/>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35" w15:restartNumberingAfterBreak="0">
    <w:nsid w:val="66D25926"/>
    <w:multiLevelType w:val="multilevel"/>
    <w:tmpl w:val="6C8A83B8"/>
    <w:styleLink w:val="CurrentList5"/>
    <w:lvl w:ilvl="0">
      <w:start w:val="1"/>
      <w:numFmt w:val="bullet"/>
      <w:lvlText w:val=""/>
      <w:lvlJc w:val="left"/>
      <w:pPr>
        <w:tabs>
          <w:tab w:val="num" w:pos="964"/>
        </w:tabs>
        <w:ind w:left="964" w:hanging="397"/>
      </w:pPr>
      <w:rPr>
        <w:rFonts w:ascii="Symbol" w:hAnsi="Symbol" w:hint="default"/>
        <w:b/>
        <w:i w:val="0"/>
        <w:color w:val="FF6978"/>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36" w15:restartNumberingAfterBreak="0">
    <w:nsid w:val="67B54E01"/>
    <w:multiLevelType w:val="multilevel"/>
    <w:tmpl w:val="F3EA069E"/>
    <w:styleLink w:val="CurrentList7"/>
    <w:lvl w:ilvl="0">
      <w:start w:val="1"/>
      <w:numFmt w:val="bullet"/>
      <w:lvlText w:val=""/>
      <w:lvlJc w:val="left"/>
      <w:pPr>
        <w:ind w:left="397" w:hanging="284"/>
      </w:pPr>
      <w:rPr>
        <w:rFonts w:ascii="Symbol" w:hAnsi="Symbol" w:hint="default"/>
        <w:b/>
        <w:i w:val="0"/>
        <w:color w:val="0FA3B1"/>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7" w15:restartNumberingAfterBreak="0">
    <w:nsid w:val="68485DBF"/>
    <w:multiLevelType w:val="hybridMultilevel"/>
    <w:tmpl w:val="817AA90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8" w15:restartNumberingAfterBreak="0">
    <w:nsid w:val="6B3D61D2"/>
    <w:multiLevelType w:val="multilevel"/>
    <w:tmpl w:val="CC0A4654"/>
    <w:lvl w:ilvl="0">
      <w:start w:val="1"/>
      <w:numFmt w:val="decimal"/>
      <w:lvlText w:val="%1."/>
      <w:lvlJc w:val="left"/>
      <w:pPr>
        <w:ind w:left="360" w:hanging="360"/>
      </w:pPr>
      <w:rPr>
        <w:rFonts w:ascii="Arial" w:hAnsi="Arial" w:hint="default"/>
        <w:b/>
        <w:i w:val="0"/>
        <w:color w:val="3458A9"/>
      </w:rPr>
    </w:lvl>
    <w:lvl w:ilvl="1">
      <w:start w:val="1"/>
      <w:numFmt w:val="decimal"/>
      <w:pStyle w:val="ListNumber2ndLevel"/>
      <w:lvlText w:val="%1.%2."/>
      <w:lvlJc w:val="left"/>
      <w:pPr>
        <w:ind w:left="792" w:hanging="432"/>
      </w:pPr>
      <w:rPr>
        <w:rFonts w:ascii="Arial" w:hAnsi="Arial" w:hint="default"/>
        <w:b/>
        <w:i w:val="0"/>
        <w:color w:val="2A97A5"/>
      </w:rPr>
    </w:lvl>
    <w:lvl w:ilvl="2">
      <w:start w:val="1"/>
      <w:numFmt w:val="decimal"/>
      <w:pStyle w:val="ListNumber3rdLevel"/>
      <w:lvlText w:val="%1.%2.%3."/>
      <w:lvlJc w:val="left"/>
      <w:pPr>
        <w:ind w:left="1224" w:hanging="504"/>
      </w:pPr>
      <w:rPr>
        <w:rFonts w:ascii="Arial" w:hAnsi="Arial" w:hint="default"/>
        <w:b/>
        <w:i w:val="0"/>
        <w:color w:val="0F5C8C"/>
      </w:rPr>
    </w:lvl>
    <w:lvl w:ilvl="3">
      <w:start w:val="1"/>
      <w:numFmt w:val="decimal"/>
      <w:lvlText w:val="%1.%2.%3.%4."/>
      <w:lvlJc w:val="left"/>
      <w:pPr>
        <w:ind w:left="1728" w:hanging="648"/>
      </w:pPr>
      <w:rPr>
        <w:rFonts w:ascii="Arial" w:hAnsi="Arial" w:hint="default"/>
        <w:b/>
        <w:i w:val="0"/>
        <w:color w:val="719B30"/>
      </w:rPr>
    </w:lvl>
    <w:lvl w:ilvl="4">
      <w:start w:val="1"/>
      <w:numFmt w:val="decimal"/>
      <w:lvlText w:val="%1.%2.%3.%4.%5."/>
      <w:lvlJc w:val="left"/>
      <w:pPr>
        <w:ind w:left="2232" w:hanging="792"/>
      </w:pPr>
      <w:rPr>
        <w:rFonts w:ascii="Arial" w:hAnsi="Arial" w:hint="default"/>
        <w:b/>
        <w:i w:val="0"/>
        <w:color w:val="3458A9"/>
      </w:rPr>
    </w:lvl>
    <w:lvl w:ilvl="5">
      <w:start w:val="1"/>
      <w:numFmt w:val="decimal"/>
      <w:lvlText w:val="%1.%2.%3.%4.%5.%6."/>
      <w:lvlJc w:val="left"/>
      <w:pPr>
        <w:ind w:left="2736" w:hanging="936"/>
      </w:pPr>
      <w:rPr>
        <w:rFonts w:ascii="Arial" w:hAnsi="Arial" w:hint="default"/>
        <w:b/>
        <w:i w:val="0"/>
        <w:color w:val="719B30"/>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9" w15:restartNumberingAfterBreak="0">
    <w:nsid w:val="711053F1"/>
    <w:multiLevelType w:val="multilevel"/>
    <w:tmpl w:val="0958F162"/>
    <w:styleLink w:val="Elencocorrente5"/>
    <w:lvl w:ilvl="0">
      <w:start w:val="1"/>
      <w:numFmt w:val="decimal"/>
      <w:lvlText w:val="%1"/>
      <w:lvlJc w:val="left"/>
      <w:pPr>
        <w:ind w:left="432" w:hanging="432"/>
      </w:pPr>
      <w:rPr>
        <w:rFonts w:hint="default"/>
        <w:b/>
        <w:i w:val="0"/>
      </w:rPr>
    </w:lvl>
    <w:lvl w:ilvl="1">
      <w:start w:val="1"/>
      <w:numFmt w:val="decimal"/>
      <w:lvlText w:val="%1.%2"/>
      <w:lvlJc w:val="left"/>
      <w:pPr>
        <w:ind w:left="8373"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0" w15:restartNumberingAfterBreak="0">
    <w:nsid w:val="7908786B"/>
    <w:multiLevelType w:val="hybridMultilevel"/>
    <w:tmpl w:val="D3CE049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1" w15:restartNumberingAfterBreak="0">
    <w:nsid w:val="7FF36F07"/>
    <w:multiLevelType w:val="hybridMultilevel"/>
    <w:tmpl w:val="673836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2063946222">
    <w:abstractNumId w:val="33"/>
  </w:num>
  <w:num w:numId="2" w16cid:durableId="1038090367">
    <w:abstractNumId w:val="8"/>
  </w:num>
  <w:num w:numId="3" w16cid:durableId="1032609558">
    <w:abstractNumId w:val="38"/>
  </w:num>
  <w:num w:numId="4" w16cid:durableId="646712399">
    <w:abstractNumId w:val="6"/>
  </w:num>
  <w:num w:numId="5" w16cid:durableId="1127044379">
    <w:abstractNumId w:val="13"/>
  </w:num>
  <w:num w:numId="6" w16cid:durableId="908996550">
    <w:abstractNumId w:val="28"/>
  </w:num>
  <w:num w:numId="7" w16cid:durableId="1279293143">
    <w:abstractNumId w:val="9"/>
  </w:num>
  <w:num w:numId="8" w16cid:durableId="1730615433">
    <w:abstractNumId w:val="25"/>
  </w:num>
  <w:num w:numId="9" w16cid:durableId="1365906231">
    <w:abstractNumId w:val="23"/>
  </w:num>
  <w:num w:numId="10" w16cid:durableId="1109659572">
    <w:abstractNumId w:val="12"/>
  </w:num>
  <w:num w:numId="11" w16cid:durableId="101151602">
    <w:abstractNumId w:val="39"/>
  </w:num>
  <w:num w:numId="12" w16cid:durableId="726533950">
    <w:abstractNumId w:val="34"/>
  </w:num>
  <w:num w:numId="13" w16cid:durableId="1968971650">
    <w:abstractNumId w:val="26"/>
  </w:num>
  <w:num w:numId="14" w16cid:durableId="766579414">
    <w:abstractNumId w:val="16"/>
  </w:num>
  <w:num w:numId="15" w16cid:durableId="318772245">
    <w:abstractNumId w:val="14"/>
  </w:num>
  <w:num w:numId="16" w16cid:durableId="861481074">
    <w:abstractNumId w:val="29"/>
  </w:num>
  <w:num w:numId="17" w16cid:durableId="1362437849">
    <w:abstractNumId w:val="35"/>
  </w:num>
  <w:num w:numId="18" w16cid:durableId="1025331356">
    <w:abstractNumId w:val="17"/>
  </w:num>
  <w:num w:numId="19" w16cid:durableId="873426362">
    <w:abstractNumId w:val="36"/>
  </w:num>
  <w:num w:numId="20" w16cid:durableId="1510215793">
    <w:abstractNumId w:val="11"/>
  </w:num>
  <w:num w:numId="21" w16cid:durableId="1593272090">
    <w:abstractNumId w:val="31"/>
  </w:num>
  <w:num w:numId="22" w16cid:durableId="1573850496">
    <w:abstractNumId w:val="18"/>
  </w:num>
  <w:num w:numId="23" w16cid:durableId="210579697">
    <w:abstractNumId w:val="7"/>
  </w:num>
  <w:num w:numId="24" w16cid:durableId="1950745193">
    <w:abstractNumId w:val="10"/>
  </w:num>
  <w:num w:numId="25" w16cid:durableId="285233122">
    <w:abstractNumId w:val="30"/>
  </w:num>
  <w:num w:numId="26" w16cid:durableId="396516563">
    <w:abstractNumId w:val="24"/>
  </w:num>
  <w:num w:numId="27" w16cid:durableId="1567106170">
    <w:abstractNumId w:val="0"/>
  </w:num>
  <w:num w:numId="28" w16cid:durableId="1693534202">
    <w:abstractNumId w:val="1"/>
  </w:num>
  <w:num w:numId="29" w16cid:durableId="1576890591">
    <w:abstractNumId w:val="32"/>
  </w:num>
  <w:num w:numId="30" w16cid:durableId="2046560411">
    <w:abstractNumId w:val="21"/>
  </w:num>
  <w:num w:numId="31" w16cid:durableId="1290818987">
    <w:abstractNumId w:val="22"/>
  </w:num>
  <w:num w:numId="32" w16cid:durableId="42682033">
    <w:abstractNumId w:val="19"/>
  </w:num>
  <w:num w:numId="33" w16cid:durableId="1579286794">
    <w:abstractNumId w:val="4"/>
  </w:num>
  <w:num w:numId="34" w16cid:durableId="268315555">
    <w:abstractNumId w:val="27"/>
  </w:num>
  <w:num w:numId="35" w16cid:durableId="887952468">
    <w:abstractNumId w:val="41"/>
  </w:num>
  <w:num w:numId="36" w16cid:durableId="486824535">
    <w:abstractNumId w:val="40"/>
  </w:num>
  <w:num w:numId="37" w16cid:durableId="1909684636">
    <w:abstractNumId w:val="15"/>
  </w:num>
  <w:num w:numId="38" w16cid:durableId="1621372022">
    <w:abstractNumId w:val="37"/>
  </w:num>
  <w:num w:numId="39" w16cid:durableId="1001541930">
    <w:abstractNumId w:val="5"/>
  </w:num>
  <w:num w:numId="40" w16cid:durableId="1424380751">
    <w:abstractNumId w:val="20"/>
  </w:num>
  <w:numIdMacAtCleanup w:val="4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50"/>
  <w:embedTrueTypeFonts/>
  <w:saveSubsetFonts/>
  <w:activeWritingStyle w:appName="MSWord" w:lang="fr-CH" w:vendorID="64" w:dllVersion="0" w:nlCheck="1" w:checkStyle="0"/>
  <w:activeWritingStyle w:appName="MSWord" w:lang="en-US" w:vendorID="64" w:dllVersion="0" w:nlCheck="1" w:checkStyle="0"/>
  <w:activeWritingStyle w:appName="MSWord" w:lang="en-GB" w:vendorID="64" w:dllVersion="0" w:nlCheck="1" w:checkStyle="0"/>
  <w:activeWritingStyle w:appName="MSWord" w:lang="de-CH" w:vendorID="64" w:dllVersion="0" w:nlCheck="1" w:checkStyle="0"/>
  <w:proofState w:spelling="clean" w:grammar="clean"/>
  <w:stylePaneFormatFilter w:val="3F21" w:allStyles="1" w:customStyles="0" w:latentStyles="0" w:stylesInUse="0" w:headingStyles="1" w:numberingStyles="0" w:tableStyles="0" w:directFormattingOnRuns="1" w:directFormattingOnParagraphs="1" w:directFormattingOnNumbering="1" w:directFormattingOnTables="1" w:clearFormatting="1" w:top3HeadingStyles="1" w:visibleStyles="0" w:alternateStyleNames="0"/>
  <w:defaultTabStop w:val="720"/>
  <w:hyphenationZone w:val="425"/>
  <w:defaultTableStyle w:val="Embed2Scale"/>
  <w:drawingGridHorizontalSpacing w:val="110"/>
  <w:drawingGridVerticalSpacing w:val="299"/>
  <w:displayHorizontalDrawingGridEvery w:val="0"/>
  <w:displayVerticalDrawingGridEvery w:val="0"/>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E471F"/>
    <w:rsid w:val="00000DCD"/>
    <w:rsid w:val="0000105F"/>
    <w:rsid w:val="000013FA"/>
    <w:rsid w:val="00004E1C"/>
    <w:rsid w:val="00006AD9"/>
    <w:rsid w:val="0000729A"/>
    <w:rsid w:val="00007B87"/>
    <w:rsid w:val="00011504"/>
    <w:rsid w:val="00011D62"/>
    <w:rsid w:val="00012370"/>
    <w:rsid w:val="00014A27"/>
    <w:rsid w:val="00017A53"/>
    <w:rsid w:val="000211A3"/>
    <w:rsid w:val="000211D0"/>
    <w:rsid w:val="00021322"/>
    <w:rsid w:val="00021654"/>
    <w:rsid w:val="0002181F"/>
    <w:rsid w:val="00023B1E"/>
    <w:rsid w:val="00023B3A"/>
    <w:rsid w:val="000246DA"/>
    <w:rsid w:val="00025229"/>
    <w:rsid w:val="00027D6C"/>
    <w:rsid w:val="000319E8"/>
    <w:rsid w:val="00031B5B"/>
    <w:rsid w:val="00032CEC"/>
    <w:rsid w:val="00032D30"/>
    <w:rsid w:val="00034476"/>
    <w:rsid w:val="0003743F"/>
    <w:rsid w:val="0004363A"/>
    <w:rsid w:val="000453DB"/>
    <w:rsid w:val="000464BD"/>
    <w:rsid w:val="00050C75"/>
    <w:rsid w:val="00052E69"/>
    <w:rsid w:val="00052F70"/>
    <w:rsid w:val="00054A39"/>
    <w:rsid w:val="000552DD"/>
    <w:rsid w:val="00056F9A"/>
    <w:rsid w:val="000572B7"/>
    <w:rsid w:val="00057B6B"/>
    <w:rsid w:val="00060362"/>
    <w:rsid w:val="000608CB"/>
    <w:rsid w:val="00061269"/>
    <w:rsid w:val="00061CBA"/>
    <w:rsid w:val="000659DC"/>
    <w:rsid w:val="0006604D"/>
    <w:rsid w:val="00067839"/>
    <w:rsid w:val="00067F42"/>
    <w:rsid w:val="00070B8F"/>
    <w:rsid w:val="00072E05"/>
    <w:rsid w:val="00073968"/>
    <w:rsid w:val="00080686"/>
    <w:rsid w:val="00081804"/>
    <w:rsid w:val="00082389"/>
    <w:rsid w:val="000823F6"/>
    <w:rsid w:val="00083C1C"/>
    <w:rsid w:val="0008593B"/>
    <w:rsid w:val="00087EE9"/>
    <w:rsid w:val="00090BE0"/>
    <w:rsid w:val="00091F9B"/>
    <w:rsid w:val="00092C60"/>
    <w:rsid w:val="0009301F"/>
    <w:rsid w:val="000948CF"/>
    <w:rsid w:val="00096DE5"/>
    <w:rsid w:val="000970A1"/>
    <w:rsid w:val="00097165"/>
    <w:rsid w:val="00097BD1"/>
    <w:rsid w:val="000A22A5"/>
    <w:rsid w:val="000A4B70"/>
    <w:rsid w:val="000A4E31"/>
    <w:rsid w:val="000A5BBA"/>
    <w:rsid w:val="000A5ECA"/>
    <w:rsid w:val="000A6D6A"/>
    <w:rsid w:val="000A789C"/>
    <w:rsid w:val="000A7BC0"/>
    <w:rsid w:val="000B0DC5"/>
    <w:rsid w:val="000B21FE"/>
    <w:rsid w:val="000B27A0"/>
    <w:rsid w:val="000B2FE0"/>
    <w:rsid w:val="000B3EFC"/>
    <w:rsid w:val="000B4319"/>
    <w:rsid w:val="000B7936"/>
    <w:rsid w:val="000C04A2"/>
    <w:rsid w:val="000C2D39"/>
    <w:rsid w:val="000C55E9"/>
    <w:rsid w:val="000C58FD"/>
    <w:rsid w:val="000C6C09"/>
    <w:rsid w:val="000D0F61"/>
    <w:rsid w:val="000D1B8F"/>
    <w:rsid w:val="000D2323"/>
    <w:rsid w:val="000D271E"/>
    <w:rsid w:val="000D3F55"/>
    <w:rsid w:val="000E221A"/>
    <w:rsid w:val="000E233E"/>
    <w:rsid w:val="000E3E4D"/>
    <w:rsid w:val="000E7C20"/>
    <w:rsid w:val="000F184A"/>
    <w:rsid w:val="000F62DC"/>
    <w:rsid w:val="001012C9"/>
    <w:rsid w:val="00102632"/>
    <w:rsid w:val="00104CB6"/>
    <w:rsid w:val="00104D5D"/>
    <w:rsid w:val="001066D2"/>
    <w:rsid w:val="0010788E"/>
    <w:rsid w:val="00111B4F"/>
    <w:rsid w:val="001152F9"/>
    <w:rsid w:val="00117A4C"/>
    <w:rsid w:val="00120251"/>
    <w:rsid w:val="001207A6"/>
    <w:rsid w:val="00122B08"/>
    <w:rsid w:val="00123DFA"/>
    <w:rsid w:val="00124510"/>
    <w:rsid w:val="00124FAD"/>
    <w:rsid w:val="00125716"/>
    <w:rsid w:val="00125FDB"/>
    <w:rsid w:val="0012631D"/>
    <w:rsid w:val="001264D2"/>
    <w:rsid w:val="00127D09"/>
    <w:rsid w:val="00131CED"/>
    <w:rsid w:val="001325BC"/>
    <w:rsid w:val="001326B2"/>
    <w:rsid w:val="00132E48"/>
    <w:rsid w:val="001332B3"/>
    <w:rsid w:val="00136CBF"/>
    <w:rsid w:val="00137D1B"/>
    <w:rsid w:val="001418A8"/>
    <w:rsid w:val="00144923"/>
    <w:rsid w:val="00144C64"/>
    <w:rsid w:val="00145767"/>
    <w:rsid w:val="001457C3"/>
    <w:rsid w:val="00146AF7"/>
    <w:rsid w:val="001470A8"/>
    <w:rsid w:val="00150EF0"/>
    <w:rsid w:val="00151139"/>
    <w:rsid w:val="00152A64"/>
    <w:rsid w:val="00153C7C"/>
    <w:rsid w:val="00154054"/>
    <w:rsid w:val="0016038E"/>
    <w:rsid w:val="00160482"/>
    <w:rsid w:val="001625A4"/>
    <w:rsid w:val="00162A57"/>
    <w:rsid w:val="001636D3"/>
    <w:rsid w:val="00163F04"/>
    <w:rsid w:val="00164AA6"/>
    <w:rsid w:val="001654FB"/>
    <w:rsid w:val="00165798"/>
    <w:rsid w:val="0016581F"/>
    <w:rsid w:val="001665AC"/>
    <w:rsid w:val="001671C1"/>
    <w:rsid w:val="00171F26"/>
    <w:rsid w:val="0017383B"/>
    <w:rsid w:val="00173E2D"/>
    <w:rsid w:val="00173FF4"/>
    <w:rsid w:val="001742FB"/>
    <w:rsid w:val="00174EEB"/>
    <w:rsid w:val="001762CD"/>
    <w:rsid w:val="00176DB2"/>
    <w:rsid w:val="00177ED1"/>
    <w:rsid w:val="00181482"/>
    <w:rsid w:val="00181699"/>
    <w:rsid w:val="00182A90"/>
    <w:rsid w:val="00182ADE"/>
    <w:rsid w:val="0018437E"/>
    <w:rsid w:val="0018624C"/>
    <w:rsid w:val="00187B14"/>
    <w:rsid w:val="00190003"/>
    <w:rsid w:val="00190B0D"/>
    <w:rsid w:val="00192FAC"/>
    <w:rsid w:val="00195BB9"/>
    <w:rsid w:val="00195CF6"/>
    <w:rsid w:val="00195F64"/>
    <w:rsid w:val="00196494"/>
    <w:rsid w:val="00196B0E"/>
    <w:rsid w:val="001A0713"/>
    <w:rsid w:val="001A1ED8"/>
    <w:rsid w:val="001A5036"/>
    <w:rsid w:val="001A54CA"/>
    <w:rsid w:val="001A7703"/>
    <w:rsid w:val="001B088A"/>
    <w:rsid w:val="001B20D4"/>
    <w:rsid w:val="001B3040"/>
    <w:rsid w:val="001B3268"/>
    <w:rsid w:val="001B45BD"/>
    <w:rsid w:val="001B51C7"/>
    <w:rsid w:val="001B6903"/>
    <w:rsid w:val="001C2D6D"/>
    <w:rsid w:val="001C367F"/>
    <w:rsid w:val="001C3737"/>
    <w:rsid w:val="001C50ED"/>
    <w:rsid w:val="001C52C1"/>
    <w:rsid w:val="001C6EE7"/>
    <w:rsid w:val="001C7661"/>
    <w:rsid w:val="001C78B4"/>
    <w:rsid w:val="001C796C"/>
    <w:rsid w:val="001C7F55"/>
    <w:rsid w:val="001D2A45"/>
    <w:rsid w:val="001D3368"/>
    <w:rsid w:val="001E3A64"/>
    <w:rsid w:val="001E4548"/>
    <w:rsid w:val="001E4688"/>
    <w:rsid w:val="001E6DBA"/>
    <w:rsid w:val="001F0ED8"/>
    <w:rsid w:val="001F1ADD"/>
    <w:rsid w:val="001F238F"/>
    <w:rsid w:val="001F343A"/>
    <w:rsid w:val="001F4A1D"/>
    <w:rsid w:val="001F4B8D"/>
    <w:rsid w:val="001F606F"/>
    <w:rsid w:val="001F64B8"/>
    <w:rsid w:val="001F6C11"/>
    <w:rsid w:val="001F783A"/>
    <w:rsid w:val="00200DAC"/>
    <w:rsid w:val="00201492"/>
    <w:rsid w:val="00201C60"/>
    <w:rsid w:val="002022BD"/>
    <w:rsid w:val="00204738"/>
    <w:rsid w:val="0020600D"/>
    <w:rsid w:val="0020750D"/>
    <w:rsid w:val="00207FB5"/>
    <w:rsid w:val="00211008"/>
    <w:rsid w:val="002112E3"/>
    <w:rsid w:val="00211982"/>
    <w:rsid w:val="002129FE"/>
    <w:rsid w:val="00212DA2"/>
    <w:rsid w:val="002139D3"/>
    <w:rsid w:val="00216F09"/>
    <w:rsid w:val="0022035E"/>
    <w:rsid w:val="00221F5B"/>
    <w:rsid w:val="00223C08"/>
    <w:rsid w:val="002240A9"/>
    <w:rsid w:val="00226CB1"/>
    <w:rsid w:val="00227209"/>
    <w:rsid w:val="00227455"/>
    <w:rsid w:val="002303CC"/>
    <w:rsid w:val="002328B1"/>
    <w:rsid w:val="00233AC3"/>
    <w:rsid w:val="00234CC3"/>
    <w:rsid w:val="002365BF"/>
    <w:rsid w:val="00243A03"/>
    <w:rsid w:val="0024753B"/>
    <w:rsid w:val="00247CD1"/>
    <w:rsid w:val="00247EBC"/>
    <w:rsid w:val="00250A2F"/>
    <w:rsid w:val="00251F89"/>
    <w:rsid w:val="0025265A"/>
    <w:rsid w:val="0025576A"/>
    <w:rsid w:val="00257485"/>
    <w:rsid w:val="00257D70"/>
    <w:rsid w:val="00261F79"/>
    <w:rsid w:val="00262C41"/>
    <w:rsid w:val="00263F10"/>
    <w:rsid w:val="00271F83"/>
    <w:rsid w:val="002732D2"/>
    <w:rsid w:val="00273B22"/>
    <w:rsid w:val="002747BC"/>
    <w:rsid w:val="0027585E"/>
    <w:rsid w:val="00276423"/>
    <w:rsid w:val="00276747"/>
    <w:rsid w:val="00280470"/>
    <w:rsid w:val="00285CB7"/>
    <w:rsid w:val="002871DB"/>
    <w:rsid w:val="0028784F"/>
    <w:rsid w:val="002900FC"/>
    <w:rsid w:val="002908DC"/>
    <w:rsid w:val="0029195C"/>
    <w:rsid w:val="00293C1B"/>
    <w:rsid w:val="00293F65"/>
    <w:rsid w:val="00294BAD"/>
    <w:rsid w:val="00295AC5"/>
    <w:rsid w:val="00296C79"/>
    <w:rsid w:val="002A0974"/>
    <w:rsid w:val="002A1C45"/>
    <w:rsid w:val="002A1C78"/>
    <w:rsid w:val="002A1D65"/>
    <w:rsid w:val="002A2525"/>
    <w:rsid w:val="002A3D79"/>
    <w:rsid w:val="002A4428"/>
    <w:rsid w:val="002A5E23"/>
    <w:rsid w:val="002B3339"/>
    <w:rsid w:val="002B4543"/>
    <w:rsid w:val="002B4D92"/>
    <w:rsid w:val="002B59E8"/>
    <w:rsid w:val="002B5F15"/>
    <w:rsid w:val="002B730D"/>
    <w:rsid w:val="002B75C5"/>
    <w:rsid w:val="002B785D"/>
    <w:rsid w:val="002C183B"/>
    <w:rsid w:val="002C2B2F"/>
    <w:rsid w:val="002C2BB5"/>
    <w:rsid w:val="002C40AD"/>
    <w:rsid w:val="002C5ACE"/>
    <w:rsid w:val="002C7360"/>
    <w:rsid w:val="002C7B55"/>
    <w:rsid w:val="002D2460"/>
    <w:rsid w:val="002D28BB"/>
    <w:rsid w:val="002D3377"/>
    <w:rsid w:val="002D3AD6"/>
    <w:rsid w:val="002D5943"/>
    <w:rsid w:val="002D5A1D"/>
    <w:rsid w:val="002D6337"/>
    <w:rsid w:val="002D6386"/>
    <w:rsid w:val="002D6EAD"/>
    <w:rsid w:val="002D726D"/>
    <w:rsid w:val="002D72D0"/>
    <w:rsid w:val="002E3967"/>
    <w:rsid w:val="002E3BED"/>
    <w:rsid w:val="002E7BF9"/>
    <w:rsid w:val="002E7EA4"/>
    <w:rsid w:val="002F005C"/>
    <w:rsid w:val="002F048B"/>
    <w:rsid w:val="002F12BB"/>
    <w:rsid w:val="002F38F1"/>
    <w:rsid w:val="002F4543"/>
    <w:rsid w:val="00300DC4"/>
    <w:rsid w:val="0030151E"/>
    <w:rsid w:val="003024F4"/>
    <w:rsid w:val="00302C86"/>
    <w:rsid w:val="00304CD9"/>
    <w:rsid w:val="00304F21"/>
    <w:rsid w:val="003064A1"/>
    <w:rsid w:val="00307ADC"/>
    <w:rsid w:val="003104AA"/>
    <w:rsid w:val="003105AB"/>
    <w:rsid w:val="003106FE"/>
    <w:rsid w:val="00310B1F"/>
    <w:rsid w:val="00310DE6"/>
    <w:rsid w:val="0031120E"/>
    <w:rsid w:val="0031229E"/>
    <w:rsid w:val="00312B64"/>
    <w:rsid w:val="00312C90"/>
    <w:rsid w:val="00313F45"/>
    <w:rsid w:val="00313FC5"/>
    <w:rsid w:val="003148FA"/>
    <w:rsid w:val="0032064A"/>
    <w:rsid w:val="00320CFD"/>
    <w:rsid w:val="00321751"/>
    <w:rsid w:val="00321A15"/>
    <w:rsid w:val="00323E48"/>
    <w:rsid w:val="00327041"/>
    <w:rsid w:val="00327635"/>
    <w:rsid w:val="00330B1C"/>
    <w:rsid w:val="003331FA"/>
    <w:rsid w:val="00333D3D"/>
    <w:rsid w:val="00340DE2"/>
    <w:rsid w:val="0034177F"/>
    <w:rsid w:val="0034195A"/>
    <w:rsid w:val="00341DA3"/>
    <w:rsid w:val="00343670"/>
    <w:rsid w:val="00343AAC"/>
    <w:rsid w:val="00343DAC"/>
    <w:rsid w:val="00343ECB"/>
    <w:rsid w:val="0034497E"/>
    <w:rsid w:val="003466E1"/>
    <w:rsid w:val="003466E8"/>
    <w:rsid w:val="00351305"/>
    <w:rsid w:val="00351877"/>
    <w:rsid w:val="00352F55"/>
    <w:rsid w:val="00353C8B"/>
    <w:rsid w:val="0035646C"/>
    <w:rsid w:val="00357682"/>
    <w:rsid w:val="00361119"/>
    <w:rsid w:val="003611AB"/>
    <w:rsid w:val="00361EB4"/>
    <w:rsid w:val="0036211F"/>
    <w:rsid w:val="0036270F"/>
    <w:rsid w:val="003634AE"/>
    <w:rsid w:val="00363E7F"/>
    <w:rsid w:val="003645DF"/>
    <w:rsid w:val="00366D3D"/>
    <w:rsid w:val="00372520"/>
    <w:rsid w:val="0037341F"/>
    <w:rsid w:val="00373775"/>
    <w:rsid w:val="00374073"/>
    <w:rsid w:val="00375F51"/>
    <w:rsid w:val="0037622E"/>
    <w:rsid w:val="0037634A"/>
    <w:rsid w:val="00376D4E"/>
    <w:rsid w:val="003832DD"/>
    <w:rsid w:val="0038393B"/>
    <w:rsid w:val="0038554C"/>
    <w:rsid w:val="00385A22"/>
    <w:rsid w:val="00386A52"/>
    <w:rsid w:val="00387686"/>
    <w:rsid w:val="0039322A"/>
    <w:rsid w:val="00393C5C"/>
    <w:rsid w:val="003A09DD"/>
    <w:rsid w:val="003A12F6"/>
    <w:rsid w:val="003A18D9"/>
    <w:rsid w:val="003A217A"/>
    <w:rsid w:val="003A3157"/>
    <w:rsid w:val="003A35DD"/>
    <w:rsid w:val="003A39B2"/>
    <w:rsid w:val="003A4647"/>
    <w:rsid w:val="003B5AED"/>
    <w:rsid w:val="003B78ED"/>
    <w:rsid w:val="003C2778"/>
    <w:rsid w:val="003C2D96"/>
    <w:rsid w:val="003C50FD"/>
    <w:rsid w:val="003C5317"/>
    <w:rsid w:val="003C603F"/>
    <w:rsid w:val="003C6087"/>
    <w:rsid w:val="003D24CE"/>
    <w:rsid w:val="003D266B"/>
    <w:rsid w:val="003D3588"/>
    <w:rsid w:val="003D4EE0"/>
    <w:rsid w:val="003D5B1F"/>
    <w:rsid w:val="003D6DFF"/>
    <w:rsid w:val="003D72C6"/>
    <w:rsid w:val="003E0345"/>
    <w:rsid w:val="003E209C"/>
    <w:rsid w:val="003E314E"/>
    <w:rsid w:val="003E3A85"/>
    <w:rsid w:val="003E4695"/>
    <w:rsid w:val="003E471F"/>
    <w:rsid w:val="003E4C14"/>
    <w:rsid w:val="003E4FF3"/>
    <w:rsid w:val="003E79F9"/>
    <w:rsid w:val="003E7B8A"/>
    <w:rsid w:val="003F57B0"/>
    <w:rsid w:val="003F72E1"/>
    <w:rsid w:val="003F77D1"/>
    <w:rsid w:val="004016B0"/>
    <w:rsid w:val="00401BE9"/>
    <w:rsid w:val="004020E9"/>
    <w:rsid w:val="00402E6A"/>
    <w:rsid w:val="0040376B"/>
    <w:rsid w:val="00404D22"/>
    <w:rsid w:val="00407BC0"/>
    <w:rsid w:val="004106AF"/>
    <w:rsid w:val="00412FAF"/>
    <w:rsid w:val="00413712"/>
    <w:rsid w:val="00414A96"/>
    <w:rsid w:val="004162F0"/>
    <w:rsid w:val="00416C25"/>
    <w:rsid w:val="00420B0B"/>
    <w:rsid w:val="00421ED1"/>
    <w:rsid w:val="00423F31"/>
    <w:rsid w:val="00424847"/>
    <w:rsid w:val="00425465"/>
    <w:rsid w:val="00426CCE"/>
    <w:rsid w:val="00427128"/>
    <w:rsid w:val="00432047"/>
    <w:rsid w:val="004345B5"/>
    <w:rsid w:val="00434F56"/>
    <w:rsid w:val="00436781"/>
    <w:rsid w:val="004370DB"/>
    <w:rsid w:val="00440173"/>
    <w:rsid w:val="0044030A"/>
    <w:rsid w:val="004440DB"/>
    <w:rsid w:val="00450C1D"/>
    <w:rsid w:val="00453396"/>
    <w:rsid w:val="004535BC"/>
    <w:rsid w:val="004543B2"/>
    <w:rsid w:val="004557E3"/>
    <w:rsid w:val="00455C0F"/>
    <w:rsid w:val="00456DDB"/>
    <w:rsid w:val="004575B2"/>
    <w:rsid w:val="00460EE4"/>
    <w:rsid w:val="004618E5"/>
    <w:rsid w:val="0046262C"/>
    <w:rsid w:val="00463C72"/>
    <w:rsid w:val="00466150"/>
    <w:rsid w:val="0046750A"/>
    <w:rsid w:val="00473155"/>
    <w:rsid w:val="004734A9"/>
    <w:rsid w:val="00476372"/>
    <w:rsid w:val="00481565"/>
    <w:rsid w:val="00481CC2"/>
    <w:rsid w:val="00482C5F"/>
    <w:rsid w:val="00482CCF"/>
    <w:rsid w:val="0048366C"/>
    <w:rsid w:val="00483705"/>
    <w:rsid w:val="00483CF0"/>
    <w:rsid w:val="00485165"/>
    <w:rsid w:val="00485612"/>
    <w:rsid w:val="004856A5"/>
    <w:rsid w:val="00487376"/>
    <w:rsid w:val="00490C9B"/>
    <w:rsid w:val="004913C0"/>
    <w:rsid w:val="004935DA"/>
    <w:rsid w:val="00493A4C"/>
    <w:rsid w:val="00495F14"/>
    <w:rsid w:val="00496FB9"/>
    <w:rsid w:val="00497231"/>
    <w:rsid w:val="004A0052"/>
    <w:rsid w:val="004A3319"/>
    <w:rsid w:val="004A39C9"/>
    <w:rsid w:val="004A3FB3"/>
    <w:rsid w:val="004A44E9"/>
    <w:rsid w:val="004A60AD"/>
    <w:rsid w:val="004A7931"/>
    <w:rsid w:val="004B19A2"/>
    <w:rsid w:val="004B3658"/>
    <w:rsid w:val="004B3799"/>
    <w:rsid w:val="004B5877"/>
    <w:rsid w:val="004B6270"/>
    <w:rsid w:val="004B72EC"/>
    <w:rsid w:val="004B745F"/>
    <w:rsid w:val="004C0B40"/>
    <w:rsid w:val="004C1153"/>
    <w:rsid w:val="004C1838"/>
    <w:rsid w:val="004C22C1"/>
    <w:rsid w:val="004C304A"/>
    <w:rsid w:val="004C362E"/>
    <w:rsid w:val="004C3789"/>
    <w:rsid w:val="004C46B0"/>
    <w:rsid w:val="004C5575"/>
    <w:rsid w:val="004D4447"/>
    <w:rsid w:val="004D6B81"/>
    <w:rsid w:val="004D742A"/>
    <w:rsid w:val="004D7D28"/>
    <w:rsid w:val="004E09D4"/>
    <w:rsid w:val="004E0BC1"/>
    <w:rsid w:val="004E1177"/>
    <w:rsid w:val="004E2E09"/>
    <w:rsid w:val="004E414D"/>
    <w:rsid w:val="004E55E2"/>
    <w:rsid w:val="004E6669"/>
    <w:rsid w:val="004E694E"/>
    <w:rsid w:val="004F13A7"/>
    <w:rsid w:val="004F15F6"/>
    <w:rsid w:val="004F4013"/>
    <w:rsid w:val="004F6413"/>
    <w:rsid w:val="00500AD6"/>
    <w:rsid w:val="00502922"/>
    <w:rsid w:val="00506617"/>
    <w:rsid w:val="00506D51"/>
    <w:rsid w:val="00507D97"/>
    <w:rsid w:val="00513247"/>
    <w:rsid w:val="00513D1C"/>
    <w:rsid w:val="0051402B"/>
    <w:rsid w:val="0051548E"/>
    <w:rsid w:val="00517173"/>
    <w:rsid w:val="00517756"/>
    <w:rsid w:val="00520948"/>
    <w:rsid w:val="00521F7C"/>
    <w:rsid w:val="00522BFA"/>
    <w:rsid w:val="00522C82"/>
    <w:rsid w:val="005240CA"/>
    <w:rsid w:val="0052417B"/>
    <w:rsid w:val="0052486D"/>
    <w:rsid w:val="00525194"/>
    <w:rsid w:val="005272E5"/>
    <w:rsid w:val="00531168"/>
    <w:rsid w:val="00532459"/>
    <w:rsid w:val="00534644"/>
    <w:rsid w:val="00534B84"/>
    <w:rsid w:val="00535D65"/>
    <w:rsid w:val="00536934"/>
    <w:rsid w:val="00540518"/>
    <w:rsid w:val="00540898"/>
    <w:rsid w:val="0054089C"/>
    <w:rsid w:val="00541403"/>
    <w:rsid w:val="00545A00"/>
    <w:rsid w:val="0054691F"/>
    <w:rsid w:val="00547474"/>
    <w:rsid w:val="00550D52"/>
    <w:rsid w:val="0055457B"/>
    <w:rsid w:val="00554DD4"/>
    <w:rsid w:val="00555C04"/>
    <w:rsid w:val="005562E5"/>
    <w:rsid w:val="00556FDA"/>
    <w:rsid w:val="00557671"/>
    <w:rsid w:val="00562C0E"/>
    <w:rsid w:val="00562C15"/>
    <w:rsid w:val="005660A1"/>
    <w:rsid w:val="005670A0"/>
    <w:rsid w:val="00567625"/>
    <w:rsid w:val="00570DE6"/>
    <w:rsid w:val="00571B7A"/>
    <w:rsid w:val="00574049"/>
    <w:rsid w:val="00574C6D"/>
    <w:rsid w:val="00577579"/>
    <w:rsid w:val="00577697"/>
    <w:rsid w:val="00580E0C"/>
    <w:rsid w:val="00582BD8"/>
    <w:rsid w:val="005845DD"/>
    <w:rsid w:val="00587B37"/>
    <w:rsid w:val="00591178"/>
    <w:rsid w:val="00591463"/>
    <w:rsid w:val="00594EBB"/>
    <w:rsid w:val="00595842"/>
    <w:rsid w:val="005A02F7"/>
    <w:rsid w:val="005A196E"/>
    <w:rsid w:val="005A3847"/>
    <w:rsid w:val="005A3C26"/>
    <w:rsid w:val="005A4C1E"/>
    <w:rsid w:val="005B059E"/>
    <w:rsid w:val="005B0700"/>
    <w:rsid w:val="005B0A43"/>
    <w:rsid w:val="005B1487"/>
    <w:rsid w:val="005B1D5D"/>
    <w:rsid w:val="005B236E"/>
    <w:rsid w:val="005B23C1"/>
    <w:rsid w:val="005B3404"/>
    <w:rsid w:val="005B3A73"/>
    <w:rsid w:val="005B63F0"/>
    <w:rsid w:val="005C08EE"/>
    <w:rsid w:val="005C1166"/>
    <w:rsid w:val="005C5AF2"/>
    <w:rsid w:val="005C5D12"/>
    <w:rsid w:val="005C76EA"/>
    <w:rsid w:val="005D2FD3"/>
    <w:rsid w:val="005D344F"/>
    <w:rsid w:val="005D54C6"/>
    <w:rsid w:val="005E0061"/>
    <w:rsid w:val="005E191D"/>
    <w:rsid w:val="005E269B"/>
    <w:rsid w:val="005E7DE4"/>
    <w:rsid w:val="005F056E"/>
    <w:rsid w:val="005F37C3"/>
    <w:rsid w:val="005F4D23"/>
    <w:rsid w:val="005F4F31"/>
    <w:rsid w:val="005F7E82"/>
    <w:rsid w:val="00600352"/>
    <w:rsid w:val="00602259"/>
    <w:rsid w:val="0060386E"/>
    <w:rsid w:val="006045DC"/>
    <w:rsid w:val="006056DC"/>
    <w:rsid w:val="006067F2"/>
    <w:rsid w:val="00611371"/>
    <w:rsid w:val="00613458"/>
    <w:rsid w:val="006147A1"/>
    <w:rsid w:val="006167D7"/>
    <w:rsid w:val="00623FD3"/>
    <w:rsid w:val="0062581B"/>
    <w:rsid w:val="00625830"/>
    <w:rsid w:val="00626710"/>
    <w:rsid w:val="00627FBB"/>
    <w:rsid w:val="00630A0F"/>
    <w:rsid w:val="00630BAC"/>
    <w:rsid w:val="00631700"/>
    <w:rsid w:val="00631B7C"/>
    <w:rsid w:val="006322C1"/>
    <w:rsid w:val="00634116"/>
    <w:rsid w:val="00634DA8"/>
    <w:rsid w:val="00635F75"/>
    <w:rsid w:val="00636178"/>
    <w:rsid w:val="0063669B"/>
    <w:rsid w:val="006415F1"/>
    <w:rsid w:val="0064328B"/>
    <w:rsid w:val="00643EF4"/>
    <w:rsid w:val="006447B8"/>
    <w:rsid w:val="006469CB"/>
    <w:rsid w:val="0064712F"/>
    <w:rsid w:val="00652532"/>
    <w:rsid w:val="00653D54"/>
    <w:rsid w:val="00653D72"/>
    <w:rsid w:val="00654216"/>
    <w:rsid w:val="00656B6B"/>
    <w:rsid w:val="00656DA0"/>
    <w:rsid w:val="00657CB3"/>
    <w:rsid w:val="00662B04"/>
    <w:rsid w:val="006638DA"/>
    <w:rsid w:val="0066422E"/>
    <w:rsid w:val="0066489B"/>
    <w:rsid w:val="00665A8D"/>
    <w:rsid w:val="00666125"/>
    <w:rsid w:val="006661B4"/>
    <w:rsid w:val="00666284"/>
    <w:rsid w:val="0066714A"/>
    <w:rsid w:val="0066733C"/>
    <w:rsid w:val="00670214"/>
    <w:rsid w:val="00670661"/>
    <w:rsid w:val="00671B4F"/>
    <w:rsid w:val="00672BB3"/>
    <w:rsid w:val="00673F0E"/>
    <w:rsid w:val="00674161"/>
    <w:rsid w:val="00675F68"/>
    <w:rsid w:val="006813B5"/>
    <w:rsid w:val="00685B81"/>
    <w:rsid w:val="00686117"/>
    <w:rsid w:val="006863FA"/>
    <w:rsid w:val="006873B3"/>
    <w:rsid w:val="00687D33"/>
    <w:rsid w:val="00694C88"/>
    <w:rsid w:val="00695652"/>
    <w:rsid w:val="00695ACC"/>
    <w:rsid w:val="006A03E7"/>
    <w:rsid w:val="006A3E1E"/>
    <w:rsid w:val="006A6488"/>
    <w:rsid w:val="006A708D"/>
    <w:rsid w:val="006A7993"/>
    <w:rsid w:val="006B0CD9"/>
    <w:rsid w:val="006B38B6"/>
    <w:rsid w:val="006C07A5"/>
    <w:rsid w:val="006C0CB7"/>
    <w:rsid w:val="006C2A14"/>
    <w:rsid w:val="006C2EB0"/>
    <w:rsid w:val="006C3007"/>
    <w:rsid w:val="006C3953"/>
    <w:rsid w:val="006C441E"/>
    <w:rsid w:val="006C5CAA"/>
    <w:rsid w:val="006D05DB"/>
    <w:rsid w:val="006D431D"/>
    <w:rsid w:val="006D5765"/>
    <w:rsid w:val="006E04EA"/>
    <w:rsid w:val="006E23E1"/>
    <w:rsid w:val="006E5442"/>
    <w:rsid w:val="006E5B92"/>
    <w:rsid w:val="006E7A38"/>
    <w:rsid w:val="006F16B4"/>
    <w:rsid w:val="006F1D16"/>
    <w:rsid w:val="006F1F7B"/>
    <w:rsid w:val="006F247D"/>
    <w:rsid w:val="006F2735"/>
    <w:rsid w:val="006F310A"/>
    <w:rsid w:val="006F329D"/>
    <w:rsid w:val="006F51D6"/>
    <w:rsid w:val="006F69BF"/>
    <w:rsid w:val="007003B7"/>
    <w:rsid w:val="00700E23"/>
    <w:rsid w:val="00701B76"/>
    <w:rsid w:val="00701CBD"/>
    <w:rsid w:val="00702546"/>
    <w:rsid w:val="00704FB1"/>
    <w:rsid w:val="00706FA5"/>
    <w:rsid w:val="00707539"/>
    <w:rsid w:val="00710D71"/>
    <w:rsid w:val="00712040"/>
    <w:rsid w:val="00712A9E"/>
    <w:rsid w:val="00713558"/>
    <w:rsid w:val="00713A5A"/>
    <w:rsid w:val="00715417"/>
    <w:rsid w:val="00716CD1"/>
    <w:rsid w:val="00716E65"/>
    <w:rsid w:val="00717094"/>
    <w:rsid w:val="00717A7A"/>
    <w:rsid w:val="007200E6"/>
    <w:rsid w:val="00722BFF"/>
    <w:rsid w:val="00723082"/>
    <w:rsid w:val="007232A6"/>
    <w:rsid w:val="00724036"/>
    <w:rsid w:val="00724A6C"/>
    <w:rsid w:val="00725686"/>
    <w:rsid w:val="00730488"/>
    <w:rsid w:val="0073086E"/>
    <w:rsid w:val="00731008"/>
    <w:rsid w:val="0073139E"/>
    <w:rsid w:val="0073143A"/>
    <w:rsid w:val="00732300"/>
    <w:rsid w:val="00733F9D"/>
    <w:rsid w:val="0073501B"/>
    <w:rsid w:val="00735599"/>
    <w:rsid w:val="00737A4B"/>
    <w:rsid w:val="0074091F"/>
    <w:rsid w:val="00740C53"/>
    <w:rsid w:val="007413EC"/>
    <w:rsid w:val="007419A8"/>
    <w:rsid w:val="00744976"/>
    <w:rsid w:val="007504E5"/>
    <w:rsid w:val="007514A9"/>
    <w:rsid w:val="00752871"/>
    <w:rsid w:val="00752C74"/>
    <w:rsid w:val="00753074"/>
    <w:rsid w:val="00753A00"/>
    <w:rsid w:val="00754D26"/>
    <w:rsid w:val="00755D51"/>
    <w:rsid w:val="0076066B"/>
    <w:rsid w:val="00764946"/>
    <w:rsid w:val="007654F6"/>
    <w:rsid w:val="00766290"/>
    <w:rsid w:val="00770892"/>
    <w:rsid w:val="00772386"/>
    <w:rsid w:val="007740F9"/>
    <w:rsid w:val="00774485"/>
    <w:rsid w:val="00774E30"/>
    <w:rsid w:val="00777552"/>
    <w:rsid w:val="007845AA"/>
    <w:rsid w:val="00785007"/>
    <w:rsid w:val="007861FD"/>
    <w:rsid w:val="0079104A"/>
    <w:rsid w:val="00793C3E"/>
    <w:rsid w:val="00797D28"/>
    <w:rsid w:val="007A00D9"/>
    <w:rsid w:val="007A1F95"/>
    <w:rsid w:val="007A2FA8"/>
    <w:rsid w:val="007A304B"/>
    <w:rsid w:val="007A3AFC"/>
    <w:rsid w:val="007A3E3F"/>
    <w:rsid w:val="007A3F09"/>
    <w:rsid w:val="007A4177"/>
    <w:rsid w:val="007A59E1"/>
    <w:rsid w:val="007A603D"/>
    <w:rsid w:val="007A629B"/>
    <w:rsid w:val="007B2EA6"/>
    <w:rsid w:val="007B3FF1"/>
    <w:rsid w:val="007B5708"/>
    <w:rsid w:val="007B6002"/>
    <w:rsid w:val="007B703A"/>
    <w:rsid w:val="007C0D20"/>
    <w:rsid w:val="007C1453"/>
    <w:rsid w:val="007C29AB"/>
    <w:rsid w:val="007C3392"/>
    <w:rsid w:val="007C50F6"/>
    <w:rsid w:val="007D1B69"/>
    <w:rsid w:val="007D1B6B"/>
    <w:rsid w:val="007D1D11"/>
    <w:rsid w:val="007D2613"/>
    <w:rsid w:val="007D3099"/>
    <w:rsid w:val="007D4494"/>
    <w:rsid w:val="007D4D0A"/>
    <w:rsid w:val="007D536A"/>
    <w:rsid w:val="007D5639"/>
    <w:rsid w:val="007D5E03"/>
    <w:rsid w:val="007D601B"/>
    <w:rsid w:val="007D6629"/>
    <w:rsid w:val="007D7A54"/>
    <w:rsid w:val="007D7BA0"/>
    <w:rsid w:val="007E0E45"/>
    <w:rsid w:val="007E1576"/>
    <w:rsid w:val="007E32E6"/>
    <w:rsid w:val="007E40E6"/>
    <w:rsid w:val="007E4A99"/>
    <w:rsid w:val="007E5FD6"/>
    <w:rsid w:val="007E6DE1"/>
    <w:rsid w:val="007E76A2"/>
    <w:rsid w:val="007E76DE"/>
    <w:rsid w:val="007E7821"/>
    <w:rsid w:val="007F00D2"/>
    <w:rsid w:val="007F028D"/>
    <w:rsid w:val="007F0CAD"/>
    <w:rsid w:val="007F20B2"/>
    <w:rsid w:val="007F20E6"/>
    <w:rsid w:val="007F2E1F"/>
    <w:rsid w:val="007F3618"/>
    <w:rsid w:val="007F40E4"/>
    <w:rsid w:val="007F5DE5"/>
    <w:rsid w:val="0080007E"/>
    <w:rsid w:val="00801CA4"/>
    <w:rsid w:val="00801CA9"/>
    <w:rsid w:val="008020A4"/>
    <w:rsid w:val="00803058"/>
    <w:rsid w:val="008031FE"/>
    <w:rsid w:val="00803EC6"/>
    <w:rsid w:val="00804334"/>
    <w:rsid w:val="00804649"/>
    <w:rsid w:val="00804683"/>
    <w:rsid w:val="0080490A"/>
    <w:rsid w:val="00804A71"/>
    <w:rsid w:val="00805AE2"/>
    <w:rsid w:val="00810300"/>
    <w:rsid w:val="008106AE"/>
    <w:rsid w:val="0081148A"/>
    <w:rsid w:val="00811C9C"/>
    <w:rsid w:val="00813553"/>
    <w:rsid w:val="00814C80"/>
    <w:rsid w:val="00815C25"/>
    <w:rsid w:val="00822A75"/>
    <w:rsid w:val="00822B3C"/>
    <w:rsid w:val="00822E4F"/>
    <w:rsid w:val="00824EEC"/>
    <w:rsid w:val="00825E67"/>
    <w:rsid w:val="00827172"/>
    <w:rsid w:val="00827C30"/>
    <w:rsid w:val="00832225"/>
    <w:rsid w:val="0083439B"/>
    <w:rsid w:val="00841134"/>
    <w:rsid w:val="00842FC5"/>
    <w:rsid w:val="00843C68"/>
    <w:rsid w:val="0084535A"/>
    <w:rsid w:val="00847B9D"/>
    <w:rsid w:val="00851609"/>
    <w:rsid w:val="00853377"/>
    <w:rsid w:val="00854C49"/>
    <w:rsid w:val="00854DE4"/>
    <w:rsid w:val="008576DF"/>
    <w:rsid w:val="00862962"/>
    <w:rsid w:val="00862F55"/>
    <w:rsid w:val="00865E55"/>
    <w:rsid w:val="00867C4B"/>
    <w:rsid w:val="00871074"/>
    <w:rsid w:val="008712E1"/>
    <w:rsid w:val="008744EC"/>
    <w:rsid w:val="00874DF0"/>
    <w:rsid w:val="00874F88"/>
    <w:rsid w:val="008829F8"/>
    <w:rsid w:val="00882C66"/>
    <w:rsid w:val="0088302A"/>
    <w:rsid w:val="008831A8"/>
    <w:rsid w:val="00886916"/>
    <w:rsid w:val="008874FA"/>
    <w:rsid w:val="0088753C"/>
    <w:rsid w:val="00887C4D"/>
    <w:rsid w:val="00890043"/>
    <w:rsid w:val="00891932"/>
    <w:rsid w:val="00891A4E"/>
    <w:rsid w:val="00891D40"/>
    <w:rsid w:val="008968C6"/>
    <w:rsid w:val="008A0C20"/>
    <w:rsid w:val="008A1362"/>
    <w:rsid w:val="008A466A"/>
    <w:rsid w:val="008A774E"/>
    <w:rsid w:val="008B0821"/>
    <w:rsid w:val="008B1038"/>
    <w:rsid w:val="008B163F"/>
    <w:rsid w:val="008B1E40"/>
    <w:rsid w:val="008B3173"/>
    <w:rsid w:val="008B47DB"/>
    <w:rsid w:val="008B4CDA"/>
    <w:rsid w:val="008B582D"/>
    <w:rsid w:val="008B5D29"/>
    <w:rsid w:val="008B7E25"/>
    <w:rsid w:val="008C7C5D"/>
    <w:rsid w:val="008D0336"/>
    <w:rsid w:val="008D0466"/>
    <w:rsid w:val="008D1394"/>
    <w:rsid w:val="008D1E99"/>
    <w:rsid w:val="008D3875"/>
    <w:rsid w:val="008D3FDD"/>
    <w:rsid w:val="008D4A38"/>
    <w:rsid w:val="008E20B8"/>
    <w:rsid w:val="008E4883"/>
    <w:rsid w:val="008E586E"/>
    <w:rsid w:val="008E58C3"/>
    <w:rsid w:val="008E5D7C"/>
    <w:rsid w:val="008E7027"/>
    <w:rsid w:val="008F0178"/>
    <w:rsid w:val="008F1B44"/>
    <w:rsid w:val="008F2B14"/>
    <w:rsid w:val="008F5096"/>
    <w:rsid w:val="008F5422"/>
    <w:rsid w:val="008F608D"/>
    <w:rsid w:val="00900363"/>
    <w:rsid w:val="00901172"/>
    <w:rsid w:val="009014C7"/>
    <w:rsid w:val="00903274"/>
    <w:rsid w:val="00911FE4"/>
    <w:rsid w:val="00912AB1"/>
    <w:rsid w:val="00912ACB"/>
    <w:rsid w:val="009148FC"/>
    <w:rsid w:val="0091514F"/>
    <w:rsid w:val="0091640E"/>
    <w:rsid w:val="00916DE1"/>
    <w:rsid w:val="00920BF9"/>
    <w:rsid w:val="00921528"/>
    <w:rsid w:val="00926811"/>
    <w:rsid w:val="00926B11"/>
    <w:rsid w:val="00927DAB"/>
    <w:rsid w:val="009307A3"/>
    <w:rsid w:val="009318CB"/>
    <w:rsid w:val="00933F1F"/>
    <w:rsid w:val="00936085"/>
    <w:rsid w:val="0093653A"/>
    <w:rsid w:val="009373A1"/>
    <w:rsid w:val="009406AC"/>
    <w:rsid w:val="00940945"/>
    <w:rsid w:val="00943927"/>
    <w:rsid w:val="00943E18"/>
    <w:rsid w:val="00950990"/>
    <w:rsid w:val="00951841"/>
    <w:rsid w:val="00951BFD"/>
    <w:rsid w:val="00951EBA"/>
    <w:rsid w:val="0095308D"/>
    <w:rsid w:val="0095383A"/>
    <w:rsid w:val="009548ED"/>
    <w:rsid w:val="00956C65"/>
    <w:rsid w:val="009578BC"/>
    <w:rsid w:val="0096034A"/>
    <w:rsid w:val="009605B6"/>
    <w:rsid w:val="009615F4"/>
    <w:rsid w:val="00962ADE"/>
    <w:rsid w:val="009631C0"/>
    <w:rsid w:val="009647E2"/>
    <w:rsid w:val="009706F2"/>
    <w:rsid w:val="00971E8D"/>
    <w:rsid w:val="009729E9"/>
    <w:rsid w:val="00974703"/>
    <w:rsid w:val="009766A5"/>
    <w:rsid w:val="00980FB9"/>
    <w:rsid w:val="009812B4"/>
    <w:rsid w:val="009813D1"/>
    <w:rsid w:val="0098206C"/>
    <w:rsid w:val="00985CCF"/>
    <w:rsid w:val="009861FF"/>
    <w:rsid w:val="00986298"/>
    <w:rsid w:val="00986F10"/>
    <w:rsid w:val="00987E29"/>
    <w:rsid w:val="009934F4"/>
    <w:rsid w:val="00994579"/>
    <w:rsid w:val="00996986"/>
    <w:rsid w:val="00996A92"/>
    <w:rsid w:val="009A045E"/>
    <w:rsid w:val="009A46AA"/>
    <w:rsid w:val="009A5B35"/>
    <w:rsid w:val="009A6C3E"/>
    <w:rsid w:val="009A7CAF"/>
    <w:rsid w:val="009B128F"/>
    <w:rsid w:val="009B1B5B"/>
    <w:rsid w:val="009B224D"/>
    <w:rsid w:val="009B2728"/>
    <w:rsid w:val="009B4828"/>
    <w:rsid w:val="009B49D2"/>
    <w:rsid w:val="009B532F"/>
    <w:rsid w:val="009B6324"/>
    <w:rsid w:val="009B6B62"/>
    <w:rsid w:val="009B71EE"/>
    <w:rsid w:val="009B7486"/>
    <w:rsid w:val="009C361A"/>
    <w:rsid w:val="009C3D87"/>
    <w:rsid w:val="009C631E"/>
    <w:rsid w:val="009C702B"/>
    <w:rsid w:val="009D157A"/>
    <w:rsid w:val="009D2E94"/>
    <w:rsid w:val="009D31DD"/>
    <w:rsid w:val="009D3A46"/>
    <w:rsid w:val="009D630D"/>
    <w:rsid w:val="009D687D"/>
    <w:rsid w:val="009D7341"/>
    <w:rsid w:val="009E078F"/>
    <w:rsid w:val="009E4667"/>
    <w:rsid w:val="009E7EF0"/>
    <w:rsid w:val="009F4E32"/>
    <w:rsid w:val="009F6A6B"/>
    <w:rsid w:val="009F6F0D"/>
    <w:rsid w:val="00A0009A"/>
    <w:rsid w:val="00A004BD"/>
    <w:rsid w:val="00A00ADA"/>
    <w:rsid w:val="00A00E70"/>
    <w:rsid w:val="00A00F6D"/>
    <w:rsid w:val="00A01EB3"/>
    <w:rsid w:val="00A03126"/>
    <w:rsid w:val="00A035EF"/>
    <w:rsid w:val="00A04CA3"/>
    <w:rsid w:val="00A0509F"/>
    <w:rsid w:val="00A05B0D"/>
    <w:rsid w:val="00A05D21"/>
    <w:rsid w:val="00A07F4D"/>
    <w:rsid w:val="00A1032D"/>
    <w:rsid w:val="00A1477B"/>
    <w:rsid w:val="00A14B0B"/>
    <w:rsid w:val="00A16C2A"/>
    <w:rsid w:val="00A16EA7"/>
    <w:rsid w:val="00A177CA"/>
    <w:rsid w:val="00A212E3"/>
    <w:rsid w:val="00A22916"/>
    <w:rsid w:val="00A23540"/>
    <w:rsid w:val="00A245C6"/>
    <w:rsid w:val="00A26374"/>
    <w:rsid w:val="00A26DAE"/>
    <w:rsid w:val="00A3104C"/>
    <w:rsid w:val="00A31C13"/>
    <w:rsid w:val="00A31C93"/>
    <w:rsid w:val="00A32C96"/>
    <w:rsid w:val="00A334DE"/>
    <w:rsid w:val="00A335F4"/>
    <w:rsid w:val="00A33E3A"/>
    <w:rsid w:val="00A33ED2"/>
    <w:rsid w:val="00A3401F"/>
    <w:rsid w:val="00A340B2"/>
    <w:rsid w:val="00A340B3"/>
    <w:rsid w:val="00A34C4A"/>
    <w:rsid w:val="00A34DA0"/>
    <w:rsid w:val="00A36FC4"/>
    <w:rsid w:val="00A37488"/>
    <w:rsid w:val="00A40A3F"/>
    <w:rsid w:val="00A40DF7"/>
    <w:rsid w:val="00A4452C"/>
    <w:rsid w:val="00A44545"/>
    <w:rsid w:val="00A46132"/>
    <w:rsid w:val="00A47301"/>
    <w:rsid w:val="00A4774F"/>
    <w:rsid w:val="00A51C77"/>
    <w:rsid w:val="00A53498"/>
    <w:rsid w:val="00A537F9"/>
    <w:rsid w:val="00A54AAE"/>
    <w:rsid w:val="00A5674F"/>
    <w:rsid w:val="00A56E47"/>
    <w:rsid w:val="00A60B6F"/>
    <w:rsid w:val="00A6168F"/>
    <w:rsid w:val="00A61B97"/>
    <w:rsid w:val="00A6228F"/>
    <w:rsid w:val="00A62C12"/>
    <w:rsid w:val="00A63827"/>
    <w:rsid w:val="00A65422"/>
    <w:rsid w:val="00A6725A"/>
    <w:rsid w:val="00A70674"/>
    <w:rsid w:val="00A70B83"/>
    <w:rsid w:val="00A7117C"/>
    <w:rsid w:val="00A715F2"/>
    <w:rsid w:val="00A716B0"/>
    <w:rsid w:val="00A71C41"/>
    <w:rsid w:val="00A72AA0"/>
    <w:rsid w:val="00A7389A"/>
    <w:rsid w:val="00A73F7A"/>
    <w:rsid w:val="00A74CA9"/>
    <w:rsid w:val="00A758FB"/>
    <w:rsid w:val="00A760CD"/>
    <w:rsid w:val="00A767B2"/>
    <w:rsid w:val="00A769DE"/>
    <w:rsid w:val="00A77AF0"/>
    <w:rsid w:val="00A80EB3"/>
    <w:rsid w:val="00A82609"/>
    <w:rsid w:val="00A83A8E"/>
    <w:rsid w:val="00A83C71"/>
    <w:rsid w:val="00A85FAF"/>
    <w:rsid w:val="00A90A3E"/>
    <w:rsid w:val="00A91F54"/>
    <w:rsid w:val="00A924C2"/>
    <w:rsid w:val="00A9264E"/>
    <w:rsid w:val="00A9363F"/>
    <w:rsid w:val="00A94BA0"/>
    <w:rsid w:val="00A9713D"/>
    <w:rsid w:val="00A9716E"/>
    <w:rsid w:val="00AA182D"/>
    <w:rsid w:val="00AA56F4"/>
    <w:rsid w:val="00AB008C"/>
    <w:rsid w:val="00AB1F01"/>
    <w:rsid w:val="00AB48EE"/>
    <w:rsid w:val="00AC0FBA"/>
    <w:rsid w:val="00AC1588"/>
    <w:rsid w:val="00AC23CE"/>
    <w:rsid w:val="00AC3D19"/>
    <w:rsid w:val="00AC43DB"/>
    <w:rsid w:val="00AC7CB2"/>
    <w:rsid w:val="00AD0466"/>
    <w:rsid w:val="00AD25BA"/>
    <w:rsid w:val="00AD4ECE"/>
    <w:rsid w:val="00AD5A19"/>
    <w:rsid w:val="00AD6B65"/>
    <w:rsid w:val="00AE261F"/>
    <w:rsid w:val="00AE4ECF"/>
    <w:rsid w:val="00AE572C"/>
    <w:rsid w:val="00AE5E92"/>
    <w:rsid w:val="00AE6B43"/>
    <w:rsid w:val="00AE784D"/>
    <w:rsid w:val="00AF154D"/>
    <w:rsid w:val="00AF2985"/>
    <w:rsid w:val="00AF2A62"/>
    <w:rsid w:val="00AF2B36"/>
    <w:rsid w:val="00AF3A29"/>
    <w:rsid w:val="00AF523D"/>
    <w:rsid w:val="00AF5FFA"/>
    <w:rsid w:val="00B00A54"/>
    <w:rsid w:val="00B01407"/>
    <w:rsid w:val="00B035E4"/>
    <w:rsid w:val="00B05CEB"/>
    <w:rsid w:val="00B10D47"/>
    <w:rsid w:val="00B1103A"/>
    <w:rsid w:val="00B145A4"/>
    <w:rsid w:val="00B1462A"/>
    <w:rsid w:val="00B14E29"/>
    <w:rsid w:val="00B16A7C"/>
    <w:rsid w:val="00B16B1A"/>
    <w:rsid w:val="00B21682"/>
    <w:rsid w:val="00B21B7C"/>
    <w:rsid w:val="00B236DE"/>
    <w:rsid w:val="00B23A7B"/>
    <w:rsid w:val="00B23DFC"/>
    <w:rsid w:val="00B2448A"/>
    <w:rsid w:val="00B24BBD"/>
    <w:rsid w:val="00B25368"/>
    <w:rsid w:val="00B253D9"/>
    <w:rsid w:val="00B26B91"/>
    <w:rsid w:val="00B26FC5"/>
    <w:rsid w:val="00B27007"/>
    <w:rsid w:val="00B30B2B"/>
    <w:rsid w:val="00B30CB9"/>
    <w:rsid w:val="00B31D46"/>
    <w:rsid w:val="00B3257B"/>
    <w:rsid w:val="00B338AF"/>
    <w:rsid w:val="00B34BC0"/>
    <w:rsid w:val="00B35D2A"/>
    <w:rsid w:val="00B42029"/>
    <w:rsid w:val="00B425E9"/>
    <w:rsid w:val="00B5078D"/>
    <w:rsid w:val="00B510D1"/>
    <w:rsid w:val="00B51A23"/>
    <w:rsid w:val="00B52261"/>
    <w:rsid w:val="00B540A7"/>
    <w:rsid w:val="00B60A5B"/>
    <w:rsid w:val="00B62FFD"/>
    <w:rsid w:val="00B63995"/>
    <w:rsid w:val="00B64705"/>
    <w:rsid w:val="00B6498E"/>
    <w:rsid w:val="00B65147"/>
    <w:rsid w:val="00B651CD"/>
    <w:rsid w:val="00B65A4B"/>
    <w:rsid w:val="00B66FAA"/>
    <w:rsid w:val="00B678E6"/>
    <w:rsid w:val="00B67B87"/>
    <w:rsid w:val="00B705BE"/>
    <w:rsid w:val="00B72D76"/>
    <w:rsid w:val="00B735A9"/>
    <w:rsid w:val="00B73C6D"/>
    <w:rsid w:val="00B74213"/>
    <w:rsid w:val="00B74390"/>
    <w:rsid w:val="00B75620"/>
    <w:rsid w:val="00B759D5"/>
    <w:rsid w:val="00B75D92"/>
    <w:rsid w:val="00B80353"/>
    <w:rsid w:val="00B80B0A"/>
    <w:rsid w:val="00B82DE7"/>
    <w:rsid w:val="00B833C5"/>
    <w:rsid w:val="00B85B42"/>
    <w:rsid w:val="00B8744B"/>
    <w:rsid w:val="00B878AD"/>
    <w:rsid w:val="00B92105"/>
    <w:rsid w:val="00B9292F"/>
    <w:rsid w:val="00B93137"/>
    <w:rsid w:val="00B9382F"/>
    <w:rsid w:val="00B9544F"/>
    <w:rsid w:val="00B95CAA"/>
    <w:rsid w:val="00B96510"/>
    <w:rsid w:val="00B97BF7"/>
    <w:rsid w:val="00BA0A0A"/>
    <w:rsid w:val="00BA38F3"/>
    <w:rsid w:val="00BA481B"/>
    <w:rsid w:val="00BA5CBD"/>
    <w:rsid w:val="00BA7827"/>
    <w:rsid w:val="00BB1AD1"/>
    <w:rsid w:val="00BB2BF2"/>
    <w:rsid w:val="00BB3B20"/>
    <w:rsid w:val="00BB3F34"/>
    <w:rsid w:val="00BB532F"/>
    <w:rsid w:val="00BB78A1"/>
    <w:rsid w:val="00BC05FF"/>
    <w:rsid w:val="00BC123C"/>
    <w:rsid w:val="00BC174F"/>
    <w:rsid w:val="00BC1C2B"/>
    <w:rsid w:val="00BC3C81"/>
    <w:rsid w:val="00BC41F5"/>
    <w:rsid w:val="00BC4D2B"/>
    <w:rsid w:val="00BC5493"/>
    <w:rsid w:val="00BD0068"/>
    <w:rsid w:val="00BD166C"/>
    <w:rsid w:val="00BD2E10"/>
    <w:rsid w:val="00BD3026"/>
    <w:rsid w:val="00BD4312"/>
    <w:rsid w:val="00BD6BCA"/>
    <w:rsid w:val="00BE0ADA"/>
    <w:rsid w:val="00BE267B"/>
    <w:rsid w:val="00BE675E"/>
    <w:rsid w:val="00BE6B6C"/>
    <w:rsid w:val="00BE7BBF"/>
    <w:rsid w:val="00BF0039"/>
    <w:rsid w:val="00BF022F"/>
    <w:rsid w:val="00BF0DA4"/>
    <w:rsid w:val="00BF34AC"/>
    <w:rsid w:val="00BF4905"/>
    <w:rsid w:val="00BF5860"/>
    <w:rsid w:val="00BF5958"/>
    <w:rsid w:val="00BF5BE3"/>
    <w:rsid w:val="00BF5F0F"/>
    <w:rsid w:val="00BF6647"/>
    <w:rsid w:val="00BF7239"/>
    <w:rsid w:val="00C00920"/>
    <w:rsid w:val="00C02669"/>
    <w:rsid w:val="00C0328E"/>
    <w:rsid w:val="00C03738"/>
    <w:rsid w:val="00C03F7F"/>
    <w:rsid w:val="00C04126"/>
    <w:rsid w:val="00C05AA9"/>
    <w:rsid w:val="00C072C4"/>
    <w:rsid w:val="00C0782B"/>
    <w:rsid w:val="00C11E13"/>
    <w:rsid w:val="00C12C0C"/>
    <w:rsid w:val="00C12C9A"/>
    <w:rsid w:val="00C14A31"/>
    <w:rsid w:val="00C15A49"/>
    <w:rsid w:val="00C15B24"/>
    <w:rsid w:val="00C15CC8"/>
    <w:rsid w:val="00C17E9D"/>
    <w:rsid w:val="00C221B9"/>
    <w:rsid w:val="00C23946"/>
    <w:rsid w:val="00C23A3D"/>
    <w:rsid w:val="00C253FC"/>
    <w:rsid w:val="00C25421"/>
    <w:rsid w:val="00C3378C"/>
    <w:rsid w:val="00C33B14"/>
    <w:rsid w:val="00C34100"/>
    <w:rsid w:val="00C358B8"/>
    <w:rsid w:val="00C365BD"/>
    <w:rsid w:val="00C40F93"/>
    <w:rsid w:val="00C43D46"/>
    <w:rsid w:val="00C43F75"/>
    <w:rsid w:val="00C45780"/>
    <w:rsid w:val="00C45F8F"/>
    <w:rsid w:val="00C46D91"/>
    <w:rsid w:val="00C506DA"/>
    <w:rsid w:val="00C525BA"/>
    <w:rsid w:val="00C54072"/>
    <w:rsid w:val="00C55ECE"/>
    <w:rsid w:val="00C60054"/>
    <w:rsid w:val="00C6106B"/>
    <w:rsid w:val="00C62286"/>
    <w:rsid w:val="00C62DA6"/>
    <w:rsid w:val="00C63DC2"/>
    <w:rsid w:val="00C63DDE"/>
    <w:rsid w:val="00C6412C"/>
    <w:rsid w:val="00C6488B"/>
    <w:rsid w:val="00C6679D"/>
    <w:rsid w:val="00C6787D"/>
    <w:rsid w:val="00C708EB"/>
    <w:rsid w:val="00C741CB"/>
    <w:rsid w:val="00C74377"/>
    <w:rsid w:val="00C76120"/>
    <w:rsid w:val="00C77612"/>
    <w:rsid w:val="00C77888"/>
    <w:rsid w:val="00C778BE"/>
    <w:rsid w:val="00C80550"/>
    <w:rsid w:val="00C80B98"/>
    <w:rsid w:val="00C81196"/>
    <w:rsid w:val="00C829F8"/>
    <w:rsid w:val="00C84CF8"/>
    <w:rsid w:val="00C86DB3"/>
    <w:rsid w:val="00C87F4A"/>
    <w:rsid w:val="00C90BE2"/>
    <w:rsid w:val="00C9159D"/>
    <w:rsid w:val="00C91AFB"/>
    <w:rsid w:val="00C9243E"/>
    <w:rsid w:val="00C965B8"/>
    <w:rsid w:val="00C96D95"/>
    <w:rsid w:val="00C97672"/>
    <w:rsid w:val="00CA009D"/>
    <w:rsid w:val="00CA1863"/>
    <w:rsid w:val="00CA3AFB"/>
    <w:rsid w:val="00CA44EA"/>
    <w:rsid w:val="00CA47A8"/>
    <w:rsid w:val="00CA6A98"/>
    <w:rsid w:val="00CA6B59"/>
    <w:rsid w:val="00CA7BDB"/>
    <w:rsid w:val="00CB5B60"/>
    <w:rsid w:val="00CB78D4"/>
    <w:rsid w:val="00CB7E91"/>
    <w:rsid w:val="00CC1B72"/>
    <w:rsid w:val="00CC21E0"/>
    <w:rsid w:val="00CC30E4"/>
    <w:rsid w:val="00CC3343"/>
    <w:rsid w:val="00CC6A85"/>
    <w:rsid w:val="00CD06C8"/>
    <w:rsid w:val="00CD0D17"/>
    <w:rsid w:val="00CD1FDA"/>
    <w:rsid w:val="00CD2447"/>
    <w:rsid w:val="00CD2B9D"/>
    <w:rsid w:val="00CD33FC"/>
    <w:rsid w:val="00CD5F42"/>
    <w:rsid w:val="00CD60A1"/>
    <w:rsid w:val="00CE1EB6"/>
    <w:rsid w:val="00CE5095"/>
    <w:rsid w:val="00CE5A84"/>
    <w:rsid w:val="00CE6374"/>
    <w:rsid w:val="00CE662B"/>
    <w:rsid w:val="00CF4500"/>
    <w:rsid w:val="00CF4D9D"/>
    <w:rsid w:val="00CF7897"/>
    <w:rsid w:val="00D006E3"/>
    <w:rsid w:val="00D03A9C"/>
    <w:rsid w:val="00D04F83"/>
    <w:rsid w:val="00D057B0"/>
    <w:rsid w:val="00D05DA7"/>
    <w:rsid w:val="00D068A6"/>
    <w:rsid w:val="00D069AD"/>
    <w:rsid w:val="00D07747"/>
    <w:rsid w:val="00D11C14"/>
    <w:rsid w:val="00D15258"/>
    <w:rsid w:val="00D162C9"/>
    <w:rsid w:val="00D17F6C"/>
    <w:rsid w:val="00D21817"/>
    <w:rsid w:val="00D22802"/>
    <w:rsid w:val="00D2283B"/>
    <w:rsid w:val="00D22B2F"/>
    <w:rsid w:val="00D24649"/>
    <w:rsid w:val="00D25454"/>
    <w:rsid w:val="00D2607B"/>
    <w:rsid w:val="00D26628"/>
    <w:rsid w:val="00D273F5"/>
    <w:rsid w:val="00D30F1B"/>
    <w:rsid w:val="00D31D5D"/>
    <w:rsid w:val="00D324CB"/>
    <w:rsid w:val="00D32C10"/>
    <w:rsid w:val="00D32E43"/>
    <w:rsid w:val="00D3311D"/>
    <w:rsid w:val="00D33515"/>
    <w:rsid w:val="00D34902"/>
    <w:rsid w:val="00D35580"/>
    <w:rsid w:val="00D36F15"/>
    <w:rsid w:val="00D40686"/>
    <w:rsid w:val="00D40C49"/>
    <w:rsid w:val="00D42E9D"/>
    <w:rsid w:val="00D4304F"/>
    <w:rsid w:val="00D438F4"/>
    <w:rsid w:val="00D44269"/>
    <w:rsid w:val="00D45587"/>
    <w:rsid w:val="00D45D7E"/>
    <w:rsid w:val="00D50D3E"/>
    <w:rsid w:val="00D50F34"/>
    <w:rsid w:val="00D5158E"/>
    <w:rsid w:val="00D516DE"/>
    <w:rsid w:val="00D52BE2"/>
    <w:rsid w:val="00D553A7"/>
    <w:rsid w:val="00D55E36"/>
    <w:rsid w:val="00D5638A"/>
    <w:rsid w:val="00D5757D"/>
    <w:rsid w:val="00D6054E"/>
    <w:rsid w:val="00D60D5C"/>
    <w:rsid w:val="00D631D7"/>
    <w:rsid w:val="00D6377B"/>
    <w:rsid w:val="00D66E36"/>
    <w:rsid w:val="00D70671"/>
    <w:rsid w:val="00D74FA4"/>
    <w:rsid w:val="00D755CD"/>
    <w:rsid w:val="00D757C3"/>
    <w:rsid w:val="00D80438"/>
    <w:rsid w:val="00D806E9"/>
    <w:rsid w:val="00D80E7C"/>
    <w:rsid w:val="00D81FED"/>
    <w:rsid w:val="00D84ED8"/>
    <w:rsid w:val="00D86E2B"/>
    <w:rsid w:val="00D87EDB"/>
    <w:rsid w:val="00D9015D"/>
    <w:rsid w:val="00D91316"/>
    <w:rsid w:val="00D931BF"/>
    <w:rsid w:val="00D93263"/>
    <w:rsid w:val="00D96101"/>
    <w:rsid w:val="00D96241"/>
    <w:rsid w:val="00DA0D45"/>
    <w:rsid w:val="00DA3A9B"/>
    <w:rsid w:val="00DA5A24"/>
    <w:rsid w:val="00DA5B20"/>
    <w:rsid w:val="00DA69E5"/>
    <w:rsid w:val="00DA69E6"/>
    <w:rsid w:val="00DB05CE"/>
    <w:rsid w:val="00DB2253"/>
    <w:rsid w:val="00DB32DE"/>
    <w:rsid w:val="00DB3573"/>
    <w:rsid w:val="00DB37CD"/>
    <w:rsid w:val="00DB3C86"/>
    <w:rsid w:val="00DB5722"/>
    <w:rsid w:val="00DB61A0"/>
    <w:rsid w:val="00DB6E54"/>
    <w:rsid w:val="00DB7C02"/>
    <w:rsid w:val="00DC3EC1"/>
    <w:rsid w:val="00DC4A6E"/>
    <w:rsid w:val="00DC562B"/>
    <w:rsid w:val="00DC7546"/>
    <w:rsid w:val="00DD03F8"/>
    <w:rsid w:val="00DD1B49"/>
    <w:rsid w:val="00DD218B"/>
    <w:rsid w:val="00DD3AFE"/>
    <w:rsid w:val="00DD54C7"/>
    <w:rsid w:val="00DD5A59"/>
    <w:rsid w:val="00DD6221"/>
    <w:rsid w:val="00DD726D"/>
    <w:rsid w:val="00DE284E"/>
    <w:rsid w:val="00DE3109"/>
    <w:rsid w:val="00DE36B5"/>
    <w:rsid w:val="00DE3783"/>
    <w:rsid w:val="00DE4114"/>
    <w:rsid w:val="00DE49C0"/>
    <w:rsid w:val="00DE4D6C"/>
    <w:rsid w:val="00DE5BFF"/>
    <w:rsid w:val="00DF116A"/>
    <w:rsid w:val="00DF2521"/>
    <w:rsid w:val="00DF3D6C"/>
    <w:rsid w:val="00DF4CFD"/>
    <w:rsid w:val="00DF570C"/>
    <w:rsid w:val="00E04BEB"/>
    <w:rsid w:val="00E04DFA"/>
    <w:rsid w:val="00E05779"/>
    <w:rsid w:val="00E05961"/>
    <w:rsid w:val="00E05B99"/>
    <w:rsid w:val="00E068C3"/>
    <w:rsid w:val="00E06F90"/>
    <w:rsid w:val="00E07F64"/>
    <w:rsid w:val="00E108E6"/>
    <w:rsid w:val="00E11EB5"/>
    <w:rsid w:val="00E13AE6"/>
    <w:rsid w:val="00E1427F"/>
    <w:rsid w:val="00E14F4D"/>
    <w:rsid w:val="00E15AE5"/>
    <w:rsid w:val="00E1612C"/>
    <w:rsid w:val="00E17DCA"/>
    <w:rsid w:val="00E21947"/>
    <w:rsid w:val="00E2625E"/>
    <w:rsid w:val="00E26996"/>
    <w:rsid w:val="00E306BB"/>
    <w:rsid w:val="00E3232C"/>
    <w:rsid w:val="00E3295F"/>
    <w:rsid w:val="00E32A71"/>
    <w:rsid w:val="00E369EB"/>
    <w:rsid w:val="00E37C0E"/>
    <w:rsid w:val="00E412D2"/>
    <w:rsid w:val="00E4193C"/>
    <w:rsid w:val="00E426CC"/>
    <w:rsid w:val="00E43695"/>
    <w:rsid w:val="00E4630B"/>
    <w:rsid w:val="00E473C8"/>
    <w:rsid w:val="00E47617"/>
    <w:rsid w:val="00E52657"/>
    <w:rsid w:val="00E54544"/>
    <w:rsid w:val="00E554AA"/>
    <w:rsid w:val="00E565C8"/>
    <w:rsid w:val="00E5701E"/>
    <w:rsid w:val="00E5750C"/>
    <w:rsid w:val="00E604A8"/>
    <w:rsid w:val="00E61EA2"/>
    <w:rsid w:val="00E63540"/>
    <w:rsid w:val="00E6472C"/>
    <w:rsid w:val="00E65EA2"/>
    <w:rsid w:val="00E71141"/>
    <w:rsid w:val="00E72D77"/>
    <w:rsid w:val="00E72E19"/>
    <w:rsid w:val="00E74271"/>
    <w:rsid w:val="00E749BD"/>
    <w:rsid w:val="00E75AD3"/>
    <w:rsid w:val="00E8076D"/>
    <w:rsid w:val="00E82AEC"/>
    <w:rsid w:val="00E82E35"/>
    <w:rsid w:val="00E86B93"/>
    <w:rsid w:val="00E9162C"/>
    <w:rsid w:val="00E95B4D"/>
    <w:rsid w:val="00E97ED2"/>
    <w:rsid w:val="00EA064D"/>
    <w:rsid w:val="00EA2D6D"/>
    <w:rsid w:val="00EA33C1"/>
    <w:rsid w:val="00EA3EE2"/>
    <w:rsid w:val="00EA67A0"/>
    <w:rsid w:val="00EA6F98"/>
    <w:rsid w:val="00EB0823"/>
    <w:rsid w:val="00EB10AE"/>
    <w:rsid w:val="00EB145E"/>
    <w:rsid w:val="00EB1882"/>
    <w:rsid w:val="00EB2346"/>
    <w:rsid w:val="00EB3073"/>
    <w:rsid w:val="00EB4718"/>
    <w:rsid w:val="00EB4DAE"/>
    <w:rsid w:val="00EB7DB3"/>
    <w:rsid w:val="00EC1910"/>
    <w:rsid w:val="00EC1F2E"/>
    <w:rsid w:val="00EC2120"/>
    <w:rsid w:val="00EC525C"/>
    <w:rsid w:val="00EC6A50"/>
    <w:rsid w:val="00ED04AD"/>
    <w:rsid w:val="00ED1590"/>
    <w:rsid w:val="00ED1B3B"/>
    <w:rsid w:val="00ED25ED"/>
    <w:rsid w:val="00ED65B2"/>
    <w:rsid w:val="00ED67F5"/>
    <w:rsid w:val="00ED6D26"/>
    <w:rsid w:val="00ED74B3"/>
    <w:rsid w:val="00EE04AB"/>
    <w:rsid w:val="00EE220D"/>
    <w:rsid w:val="00EE2419"/>
    <w:rsid w:val="00EE269A"/>
    <w:rsid w:val="00EE4EF3"/>
    <w:rsid w:val="00EE5CA0"/>
    <w:rsid w:val="00EE69FD"/>
    <w:rsid w:val="00EE7DDF"/>
    <w:rsid w:val="00EF07D2"/>
    <w:rsid w:val="00EF0E08"/>
    <w:rsid w:val="00EF2D4C"/>
    <w:rsid w:val="00EF2D6A"/>
    <w:rsid w:val="00EF5723"/>
    <w:rsid w:val="00EF72BF"/>
    <w:rsid w:val="00F01891"/>
    <w:rsid w:val="00F02707"/>
    <w:rsid w:val="00F04161"/>
    <w:rsid w:val="00F05568"/>
    <w:rsid w:val="00F0746C"/>
    <w:rsid w:val="00F11FD6"/>
    <w:rsid w:val="00F20950"/>
    <w:rsid w:val="00F21D2E"/>
    <w:rsid w:val="00F2297A"/>
    <w:rsid w:val="00F238B6"/>
    <w:rsid w:val="00F24264"/>
    <w:rsid w:val="00F24F4B"/>
    <w:rsid w:val="00F3069C"/>
    <w:rsid w:val="00F306BC"/>
    <w:rsid w:val="00F324C6"/>
    <w:rsid w:val="00F33BD2"/>
    <w:rsid w:val="00F34B81"/>
    <w:rsid w:val="00F354FE"/>
    <w:rsid w:val="00F363C0"/>
    <w:rsid w:val="00F3689A"/>
    <w:rsid w:val="00F402F2"/>
    <w:rsid w:val="00F40447"/>
    <w:rsid w:val="00F42AA8"/>
    <w:rsid w:val="00F43991"/>
    <w:rsid w:val="00F43BD2"/>
    <w:rsid w:val="00F4414B"/>
    <w:rsid w:val="00F44B65"/>
    <w:rsid w:val="00F45C65"/>
    <w:rsid w:val="00F466D7"/>
    <w:rsid w:val="00F51292"/>
    <w:rsid w:val="00F5168D"/>
    <w:rsid w:val="00F5192C"/>
    <w:rsid w:val="00F54852"/>
    <w:rsid w:val="00F57B45"/>
    <w:rsid w:val="00F60C41"/>
    <w:rsid w:val="00F656F8"/>
    <w:rsid w:val="00F67B09"/>
    <w:rsid w:val="00F72F17"/>
    <w:rsid w:val="00F731D8"/>
    <w:rsid w:val="00F74C06"/>
    <w:rsid w:val="00F74F50"/>
    <w:rsid w:val="00F818CA"/>
    <w:rsid w:val="00F81F70"/>
    <w:rsid w:val="00F822AF"/>
    <w:rsid w:val="00F83525"/>
    <w:rsid w:val="00F839B2"/>
    <w:rsid w:val="00F85947"/>
    <w:rsid w:val="00F8749E"/>
    <w:rsid w:val="00F87580"/>
    <w:rsid w:val="00F87C88"/>
    <w:rsid w:val="00F87CBA"/>
    <w:rsid w:val="00F9070E"/>
    <w:rsid w:val="00F907BC"/>
    <w:rsid w:val="00F913D7"/>
    <w:rsid w:val="00F91F73"/>
    <w:rsid w:val="00F9254A"/>
    <w:rsid w:val="00F92B1A"/>
    <w:rsid w:val="00F94CB2"/>
    <w:rsid w:val="00F96A6F"/>
    <w:rsid w:val="00FA035B"/>
    <w:rsid w:val="00FA0EB7"/>
    <w:rsid w:val="00FA2390"/>
    <w:rsid w:val="00FA23EC"/>
    <w:rsid w:val="00FA5296"/>
    <w:rsid w:val="00FA5AEB"/>
    <w:rsid w:val="00FA6EC4"/>
    <w:rsid w:val="00FA7698"/>
    <w:rsid w:val="00FB033F"/>
    <w:rsid w:val="00FB0E0A"/>
    <w:rsid w:val="00FB4897"/>
    <w:rsid w:val="00FB4F1A"/>
    <w:rsid w:val="00FB5A84"/>
    <w:rsid w:val="00FB67B4"/>
    <w:rsid w:val="00FC3CE0"/>
    <w:rsid w:val="00FC3D98"/>
    <w:rsid w:val="00FC3E26"/>
    <w:rsid w:val="00FC4D4D"/>
    <w:rsid w:val="00FC5A18"/>
    <w:rsid w:val="00FC667A"/>
    <w:rsid w:val="00FC709C"/>
    <w:rsid w:val="00FD0FA6"/>
    <w:rsid w:val="00FD13DD"/>
    <w:rsid w:val="00FD4237"/>
    <w:rsid w:val="00FD4C0F"/>
    <w:rsid w:val="00FD5612"/>
    <w:rsid w:val="00FD5C7D"/>
    <w:rsid w:val="00FD79C4"/>
    <w:rsid w:val="00FE0629"/>
    <w:rsid w:val="00FE130E"/>
    <w:rsid w:val="00FE19DC"/>
    <w:rsid w:val="00FE1D59"/>
    <w:rsid w:val="00FE3211"/>
    <w:rsid w:val="00FE35EE"/>
    <w:rsid w:val="00FE3A02"/>
    <w:rsid w:val="00FE3EEC"/>
    <w:rsid w:val="00FE5F19"/>
    <w:rsid w:val="00FE6B21"/>
    <w:rsid w:val="00FE733C"/>
    <w:rsid w:val="00FE74AB"/>
    <w:rsid w:val="00FF0BC0"/>
    <w:rsid w:val="00FF25E4"/>
    <w:rsid w:val="00FF3332"/>
    <w:rsid w:val="00FF544D"/>
    <w:rsid w:val="00FF6C78"/>
    <w:rsid w:val="00FF74A2"/>
    <w:rsid w:val="039A14F5"/>
    <w:rsid w:val="0AC848BC"/>
    <w:rsid w:val="0CE2C2DE"/>
    <w:rsid w:val="0DAB0E42"/>
    <w:rsid w:val="1FD5355D"/>
    <w:rsid w:val="20E1412F"/>
    <w:rsid w:val="2196B0A4"/>
    <w:rsid w:val="259960B6"/>
    <w:rsid w:val="2914FCB7"/>
    <w:rsid w:val="29779994"/>
    <w:rsid w:val="2D0524EC"/>
    <w:rsid w:val="38E29F7A"/>
    <w:rsid w:val="43A99406"/>
    <w:rsid w:val="47CEE235"/>
    <w:rsid w:val="49C4A053"/>
    <w:rsid w:val="500AACCC"/>
    <w:rsid w:val="5E1DC0EF"/>
    <w:rsid w:val="6A770130"/>
    <w:rsid w:val="7A22764B"/>
    <w:rsid w:val="7D1DF2B4"/>
    <w:rsid w:val="7EB31E88"/>
    <w:rsid w:val="7EC86893"/>
  </w:rsids>
  <m:mathPr>
    <m:mathFont m:val="Cambria Math"/>
    <m:brkBin m:val="before"/>
    <m:brkBinSub m:val="--"/>
    <m:smallFrac m:val="0"/>
    <m:dispDef/>
    <m:lMargin m:val="0"/>
    <m:rMargin m:val="0"/>
    <m:defJc m:val="centerGroup"/>
    <m:wrapIndent m:val="1440"/>
    <m:intLim m:val="subSup"/>
    <m:naryLim m:val="undOvr"/>
  </m:mathPr>
  <w:themeFontLang w:val="fr-FR"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7D2F9834"/>
  <w14:defaultImageDpi w14:val="330"/>
  <w15:docId w15:val="{D3A8F829-160B-6A42-8B65-EB352BA3C88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sz w:val="24"/>
        <w:szCs w:val="24"/>
        <w:lang w:val="fr-FR" w:eastAsia="en-US" w:bidi="ar-SA"/>
      </w:rPr>
    </w:rPrDefault>
    <w:pPrDefault/>
  </w:docDefaults>
  <w:latentStyles w:defLockedState="0" w:defUIPriority="0" w:defSemiHidden="0" w:defUnhideWhenUsed="0" w:defQFormat="0" w:count="376">
    <w:lsdException w:name="heading 1" w:qFormat="1"/>
    <w:lsdException w:name="heading 2" w:qFormat="1"/>
    <w:lsdException w:name="heading 3" w:qFormat="1"/>
    <w:lsdException w:name="heading 4" w:qFormat="1"/>
    <w:lsdException w:name="heading 5" w:semiHidden="1" w:unhideWhenUsed="1"/>
    <w:lsdException w:name="heading 6" w:semiHidden="1" w:unhideWhenUsed="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lsdException w:name="toc 4" w:semiHidden="1" w:uiPriority="39" w:unhideWhenUsed="1"/>
    <w:lsdException w:name="toc 5" w:semiHidden="1" w:unhideWhenUsed="1" w:qFormat="1"/>
    <w:lsdException w:name="toc 6" w:semiHidden="1" w:unhideWhenUsed="1" w:qFormat="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qFormat="1"/>
    <w:lsdException w:name="annotation text" w:semiHidden="1" w:unhideWhenUsed="1"/>
    <w:lsdException w:name="header" w:semiHidden="1" w:unhideWhenUsed="1" w:qFormat="1"/>
    <w:lsdException w:name="footer" w:semiHidden="1" w:uiPriority="99"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99" w:unhideWhenUsed="1"/>
    <w:lsdException w:name="List Number" w:semiHidden="1" w:unhideWhenUsed="1" w:qFormat="1"/>
    <w:lsdException w:name="List 2" w:semiHidden="1" w:unhideWhenUsed="1"/>
    <w:lsdException w:name="List 3" w:semiHidden="1" w:unhideWhenUsed="1"/>
    <w:lsdException w:name="List Number 2" w:uiPriority="99"/>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lock Text" w:qFormat="1"/>
    <w:lsdException w:name="Hyperlink" w:semiHidden="1" w:uiPriority="99" w:unhideWhenUsed="1" w:qFormat="1"/>
    <w:lsdException w:name="FollowedHyperlink" w:semiHidden="1" w:unhideWhenUsed="1" w:qFormat="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qFormat="1"/>
    <w:lsdException w:name="HTML Definition" w:semiHidden="1" w:unhideWhenUsed="1"/>
    <w:lsdException w:name="HTML Keyboard" w:semiHidden="1" w:unhideWhenUsed="1"/>
    <w:lsdException w:name="HTML Preformatted" w:semiHidden="1" w:unhideWhenUsed="1"/>
    <w:lsdException w:name="HTML Sample" w:semiHidden="1" w:unhideWhenUsed="1" w:qFormat="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atentStyles>
  <w:style w:type="paragraph" w:default="1" w:styleId="Normal">
    <w:name w:val="Normal"/>
    <w:aliases w:val="Title Table"/>
    <w:rsid w:val="00933F1F"/>
    <w:pPr>
      <w:jc w:val="both"/>
    </w:pPr>
    <w:rPr>
      <w:rFonts w:ascii="Arial" w:hAnsi="Arial"/>
      <w:sz w:val="22"/>
      <w:lang w:val="en-GB" w:eastAsia="en-GB"/>
    </w:rPr>
  </w:style>
  <w:style w:type="paragraph" w:styleId="Heading1">
    <w:name w:val="heading 1"/>
    <w:aliases w:val="H1 - num"/>
    <w:basedOn w:val="Title"/>
    <w:next w:val="BodyText"/>
    <w:qFormat/>
    <w:rsid w:val="00E05B99"/>
    <w:pPr>
      <w:numPr>
        <w:numId w:val="6"/>
      </w:numPr>
      <w:tabs>
        <w:tab w:val="left" w:pos="454"/>
      </w:tabs>
      <w:jc w:val="left"/>
      <w:outlineLvl w:val="0"/>
    </w:pPr>
    <w:rPr>
      <w:rFonts w:eastAsiaTheme="majorEastAsia"/>
      <w:bCs w:val="0"/>
      <w:iCs w:val="0"/>
      <w:szCs w:val="20"/>
    </w:rPr>
  </w:style>
  <w:style w:type="paragraph" w:styleId="Heading2">
    <w:name w:val="heading 2"/>
    <w:aliases w:val="H2 - num"/>
    <w:basedOn w:val="Heading1"/>
    <w:next w:val="BodyText"/>
    <w:qFormat/>
    <w:rsid w:val="008B0821"/>
    <w:pPr>
      <w:pageBreakBefore w:val="0"/>
      <w:numPr>
        <w:ilvl w:val="1"/>
      </w:numPr>
      <w:pBdr>
        <w:top w:val="none" w:sz="0" w:space="0" w:color="auto"/>
        <w:left w:val="none" w:sz="0" w:space="0" w:color="auto"/>
        <w:bottom w:val="none" w:sz="0" w:space="0" w:color="auto"/>
        <w:right w:val="none" w:sz="0" w:space="0" w:color="auto"/>
      </w:pBdr>
      <w:shd w:val="clear" w:color="auto" w:fill="auto"/>
      <w:tabs>
        <w:tab w:val="clear" w:pos="454"/>
      </w:tabs>
      <w:spacing w:before="480"/>
      <w:ind w:left="576"/>
      <w:outlineLvl w:val="1"/>
    </w:pPr>
    <w:rPr>
      <w:iCs/>
      <w:color w:val="0F5C8C"/>
    </w:rPr>
  </w:style>
  <w:style w:type="paragraph" w:styleId="Heading3">
    <w:name w:val="heading 3"/>
    <w:aliases w:val="H3 - num"/>
    <w:basedOn w:val="Heading2"/>
    <w:next w:val="BodyText"/>
    <w:qFormat/>
    <w:rsid w:val="00DF4CFD"/>
    <w:pPr>
      <w:numPr>
        <w:ilvl w:val="2"/>
      </w:numPr>
      <w:spacing w:before="120" w:after="180"/>
      <w:outlineLvl w:val="2"/>
    </w:pPr>
    <w:rPr>
      <w:caps w:val="0"/>
      <w:sz w:val="24"/>
      <w:szCs w:val="72"/>
    </w:rPr>
  </w:style>
  <w:style w:type="paragraph" w:styleId="Heading4">
    <w:name w:val="heading 4"/>
    <w:aliases w:val="H4 - num"/>
    <w:basedOn w:val="Heading3"/>
    <w:next w:val="BodyText"/>
    <w:qFormat/>
    <w:rsid w:val="00D26628"/>
    <w:pPr>
      <w:numPr>
        <w:ilvl w:val="3"/>
      </w:numPr>
      <w:tabs>
        <w:tab w:val="right" w:pos="6740"/>
      </w:tabs>
      <w:spacing w:before="160"/>
      <w:outlineLvl w:val="3"/>
    </w:pPr>
    <w:rPr>
      <w:sz w:val="22"/>
    </w:rPr>
  </w:style>
  <w:style w:type="paragraph" w:styleId="Heading5">
    <w:name w:val="heading 5"/>
    <w:basedOn w:val="Normal"/>
    <w:next w:val="Normal"/>
    <w:rsid w:val="00DF4CFD"/>
    <w:pPr>
      <w:keepNext/>
      <w:keepLines/>
      <w:numPr>
        <w:ilvl w:val="4"/>
        <w:numId w:val="6"/>
      </w:numPr>
      <w:spacing w:before="160" w:after="60"/>
      <w:outlineLvl w:val="4"/>
    </w:pPr>
    <w:rPr>
      <w:color w:val="0F5C8C"/>
      <w:szCs w:val="20"/>
      <w:lang w:eastAsia="de-DE"/>
    </w:rPr>
  </w:style>
  <w:style w:type="paragraph" w:styleId="Heading6">
    <w:name w:val="heading 6"/>
    <w:basedOn w:val="Normal"/>
    <w:next w:val="Normal"/>
    <w:rsid w:val="00DF4CFD"/>
    <w:pPr>
      <w:numPr>
        <w:ilvl w:val="5"/>
        <w:numId w:val="6"/>
      </w:numPr>
      <w:spacing w:before="60" w:after="60"/>
      <w:outlineLvl w:val="5"/>
    </w:pPr>
    <w:rPr>
      <w:color w:val="0F5C8C"/>
      <w:sz w:val="20"/>
      <w:szCs w:val="20"/>
      <w:lang w:eastAsia="de-DE"/>
    </w:rPr>
  </w:style>
  <w:style w:type="paragraph" w:styleId="Heading7">
    <w:name w:val="heading 7"/>
    <w:basedOn w:val="Normal"/>
    <w:next w:val="Normal"/>
    <w:rsid w:val="008B0821"/>
    <w:pPr>
      <w:numPr>
        <w:ilvl w:val="6"/>
        <w:numId w:val="6"/>
      </w:numPr>
      <w:tabs>
        <w:tab w:val="right" w:pos="7220"/>
      </w:tabs>
      <w:spacing w:before="60" w:after="240"/>
      <w:ind w:right="-302"/>
      <w:outlineLvl w:val="6"/>
    </w:pPr>
    <w:rPr>
      <w:color w:val="0F5C8C"/>
      <w:sz w:val="20"/>
      <w:szCs w:val="20"/>
      <w:lang w:eastAsia="de-DE"/>
    </w:rPr>
  </w:style>
  <w:style w:type="paragraph" w:styleId="Heading8">
    <w:name w:val="heading 8"/>
    <w:basedOn w:val="Normal"/>
    <w:next w:val="Normal"/>
    <w:rsid w:val="00AE784D"/>
    <w:pPr>
      <w:numPr>
        <w:ilvl w:val="7"/>
        <w:numId w:val="6"/>
      </w:numPr>
      <w:spacing w:before="60" w:after="60"/>
      <w:outlineLvl w:val="7"/>
    </w:pPr>
    <w:rPr>
      <w:color w:val="0F5C8C"/>
      <w:sz w:val="18"/>
      <w:szCs w:val="20"/>
      <w:lang w:eastAsia="de-DE"/>
    </w:rPr>
  </w:style>
  <w:style w:type="paragraph" w:styleId="Heading9">
    <w:name w:val="heading 9"/>
    <w:basedOn w:val="Normal"/>
    <w:next w:val="Normal"/>
    <w:rsid w:val="00AE784D"/>
    <w:pPr>
      <w:numPr>
        <w:ilvl w:val="8"/>
        <w:numId w:val="6"/>
      </w:numPr>
      <w:spacing w:before="60" w:after="60"/>
      <w:outlineLvl w:val="8"/>
    </w:pPr>
    <w:rPr>
      <w:color w:val="0F5C8C"/>
      <w:sz w:val="18"/>
      <w:szCs w:val="20"/>
      <w:lang w:eastAsia="de-D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TitleDeliverable">
    <w:name w:val="Title Deliverable"/>
    <w:basedOn w:val="Title"/>
    <w:qFormat/>
    <w:rsid w:val="00DF4CFD"/>
    <w:pPr>
      <w:pageBreakBefore w:val="0"/>
      <w:pBdr>
        <w:top w:val="none" w:sz="0" w:space="0" w:color="auto"/>
        <w:left w:val="none" w:sz="0" w:space="0" w:color="auto"/>
        <w:bottom w:val="none" w:sz="0" w:space="0" w:color="auto"/>
        <w:right w:val="none" w:sz="0" w:space="0" w:color="auto"/>
      </w:pBdr>
      <w:shd w:val="clear" w:color="auto" w:fill="auto"/>
      <w:spacing w:before="480" w:after="120"/>
      <w:jc w:val="left"/>
    </w:pPr>
    <w:rPr>
      <w:bCs w:val="0"/>
      <w:caps w:val="0"/>
      <w:color w:val="3458A9"/>
      <w:sz w:val="52"/>
      <w:szCs w:val="52"/>
    </w:rPr>
  </w:style>
  <w:style w:type="paragraph" w:styleId="Quote">
    <w:name w:val="Quote"/>
    <w:basedOn w:val="Normal"/>
    <w:next w:val="Normal"/>
    <w:link w:val="QuoteChar"/>
    <w:uiPriority w:val="29"/>
    <w:qFormat/>
    <w:rsid w:val="001264D2"/>
    <w:pPr>
      <w:spacing w:before="200" w:after="160"/>
      <w:ind w:left="864" w:right="864"/>
      <w:jc w:val="center"/>
    </w:pPr>
    <w:rPr>
      <w:rFonts w:cs="Arial"/>
      <w:bCs/>
      <w:i/>
      <w:color w:val="2C4874" w:themeColor="accent6"/>
      <w:szCs w:val="28"/>
      <w:lang w:eastAsia="de-DE"/>
    </w:rPr>
  </w:style>
  <w:style w:type="character" w:customStyle="1" w:styleId="QuoteChar">
    <w:name w:val="Quote Char"/>
    <w:basedOn w:val="DefaultParagraphFont"/>
    <w:link w:val="Quote"/>
    <w:uiPriority w:val="29"/>
    <w:rsid w:val="001264D2"/>
    <w:rPr>
      <w:rFonts w:ascii="Times New Roman" w:hAnsi="Times New Roman" w:cs="Arial"/>
      <w:bCs/>
      <w:i/>
      <w:color w:val="2C4874" w:themeColor="accent6"/>
      <w:sz w:val="22"/>
      <w:szCs w:val="28"/>
      <w:lang w:val="en-GB" w:eastAsia="de-DE"/>
    </w:rPr>
  </w:style>
  <w:style w:type="paragraph" w:customStyle="1" w:styleId="CoverPageStandard">
    <w:name w:val="Cover Page Standard"/>
    <w:basedOn w:val="Normal"/>
    <w:semiHidden/>
    <w:qFormat/>
    <w:rsid w:val="00A34C4A"/>
    <w:pPr>
      <w:spacing w:after="240"/>
    </w:pPr>
    <w:rPr>
      <w:b/>
      <w:szCs w:val="20"/>
      <w:lang w:eastAsia="en-US"/>
    </w:rPr>
  </w:style>
  <w:style w:type="character" w:styleId="HTMLDefinition">
    <w:name w:val="HTML Definition"/>
    <w:basedOn w:val="DefaultParagraphFont"/>
    <w:semiHidden/>
    <w:unhideWhenUsed/>
    <w:rsid w:val="00A46132"/>
    <w:rPr>
      <w:rFonts w:ascii="Times New Roman" w:hAnsi="Times New Roman"/>
      <w:i/>
      <w:iCs/>
    </w:rPr>
  </w:style>
  <w:style w:type="character" w:styleId="Hyperlink">
    <w:name w:val="Hyperlink"/>
    <w:uiPriority w:val="99"/>
    <w:qFormat/>
    <w:rsid w:val="003F77D1"/>
    <w:rPr>
      <w:rFonts w:ascii="Arial" w:hAnsi="Arial" w:cs="Times New Roman"/>
      <w:color w:val="2A97A5"/>
      <w:u w:val="single"/>
    </w:rPr>
  </w:style>
  <w:style w:type="character" w:styleId="FollowedHyperlink">
    <w:name w:val="FollowedHyperlink"/>
    <w:semiHidden/>
    <w:qFormat/>
    <w:rsid w:val="001F4B8D"/>
    <w:rPr>
      <w:rFonts w:ascii="Times New Roman" w:hAnsi="Times New Roman" w:cs="Times New Roman"/>
      <w:color w:val="141F3C" w:themeColor="accent1" w:themeShade="80"/>
      <w:u w:val="single"/>
    </w:rPr>
  </w:style>
  <w:style w:type="paragraph" w:customStyle="1" w:styleId="Bodytext-small">
    <w:name w:val="Body text - small"/>
    <w:basedOn w:val="Normal"/>
    <w:qFormat/>
    <w:rsid w:val="00DF4CFD"/>
    <w:pPr>
      <w:widowControl w:val="0"/>
      <w:spacing w:before="120" w:after="120"/>
      <w:jc w:val="left"/>
    </w:pPr>
    <w:rPr>
      <w:bCs/>
      <w:iCs/>
      <w:color w:val="4C4C4C"/>
      <w:sz w:val="18"/>
      <w:szCs w:val="22"/>
      <w:lang w:eastAsia="de-DE"/>
    </w:rPr>
  </w:style>
  <w:style w:type="paragraph" w:styleId="BlockText">
    <w:name w:val="Block Text"/>
    <w:basedOn w:val="Normal"/>
    <w:next w:val="Normal"/>
    <w:qFormat/>
    <w:rsid w:val="005A3847"/>
    <w:pPr>
      <w:pBdr>
        <w:top w:val="single" w:sz="2" w:space="10" w:color="3458A9"/>
        <w:left w:val="single" w:sz="2" w:space="10" w:color="3458A9"/>
        <w:bottom w:val="single" w:sz="2" w:space="10" w:color="3458A9"/>
        <w:right w:val="single" w:sz="2" w:space="10" w:color="3458A9"/>
      </w:pBdr>
      <w:spacing w:before="240" w:after="240"/>
      <w:ind w:left="198" w:right="200"/>
      <w:jc w:val="left"/>
    </w:pPr>
    <w:rPr>
      <w:bCs/>
      <w:caps/>
      <w:color w:val="3458A9"/>
      <w:szCs w:val="28"/>
      <w:lang w:eastAsia="de-DE"/>
    </w:rPr>
  </w:style>
  <w:style w:type="paragraph" w:customStyle="1" w:styleId="Title2">
    <w:name w:val="Title 2"/>
    <w:aliases w:val="H2 - unum"/>
    <w:basedOn w:val="Heading2"/>
    <w:next w:val="BodyText"/>
    <w:qFormat/>
    <w:rsid w:val="00E05B99"/>
    <w:pPr>
      <w:numPr>
        <w:ilvl w:val="0"/>
        <w:numId w:val="0"/>
      </w:numPr>
    </w:pPr>
  </w:style>
  <w:style w:type="paragraph" w:styleId="Footer">
    <w:name w:val="footer"/>
    <w:basedOn w:val="Normal"/>
    <w:link w:val="FooterChar"/>
    <w:uiPriority w:val="99"/>
    <w:unhideWhenUsed/>
    <w:rsid w:val="00AE261F"/>
    <w:pPr>
      <w:tabs>
        <w:tab w:val="center" w:pos="4513"/>
        <w:tab w:val="right" w:pos="9026"/>
      </w:tabs>
    </w:pPr>
  </w:style>
  <w:style w:type="character" w:styleId="PageNumber">
    <w:name w:val="page number"/>
    <w:semiHidden/>
    <w:rPr>
      <w:rFonts w:cs="Times New Roman"/>
    </w:rPr>
  </w:style>
  <w:style w:type="paragraph" w:customStyle="1" w:styleId="table">
    <w:name w:val="table"/>
    <w:basedOn w:val="Normal"/>
    <w:semiHidden/>
    <w:pPr>
      <w:spacing w:before="60" w:after="60"/>
    </w:pPr>
    <w:rPr>
      <w:b/>
      <w:color w:val="000000"/>
      <w:sz w:val="20"/>
      <w:szCs w:val="20"/>
      <w:lang w:eastAsia="de-DE"/>
    </w:rPr>
  </w:style>
  <w:style w:type="character" w:styleId="HTMLCite">
    <w:name w:val="HTML Cite"/>
    <w:basedOn w:val="DefaultParagraphFont"/>
    <w:semiHidden/>
    <w:unhideWhenUsed/>
    <w:rsid w:val="00A46132"/>
    <w:rPr>
      <w:rFonts w:ascii="Times New Roman" w:hAnsi="Times New Roman"/>
      <w:i/>
      <w:iCs/>
    </w:rPr>
  </w:style>
  <w:style w:type="character" w:styleId="HTMLCode">
    <w:name w:val="HTML Code"/>
    <w:basedOn w:val="DefaultParagraphFont"/>
    <w:semiHidden/>
    <w:unhideWhenUsed/>
    <w:qFormat/>
    <w:rsid w:val="00A46132"/>
    <w:rPr>
      <w:rFonts w:ascii="Courier" w:hAnsi="Courier"/>
      <w:sz w:val="20"/>
      <w:szCs w:val="20"/>
    </w:rPr>
  </w:style>
  <w:style w:type="character" w:styleId="HTMLSample">
    <w:name w:val="HTML Sample"/>
    <w:basedOn w:val="DefaultParagraphFont"/>
    <w:semiHidden/>
    <w:unhideWhenUsed/>
    <w:qFormat/>
    <w:rsid w:val="00730488"/>
    <w:rPr>
      <w:rFonts w:ascii="Courier" w:hAnsi="Courier"/>
      <w:sz w:val="24"/>
      <w:szCs w:val="24"/>
    </w:rPr>
  </w:style>
  <w:style w:type="numbering" w:customStyle="1" w:styleId="CurrentList10">
    <w:name w:val="Current List10"/>
    <w:uiPriority w:val="99"/>
    <w:rsid w:val="00A47301"/>
    <w:pPr>
      <w:numPr>
        <w:numId w:val="23"/>
      </w:numPr>
    </w:pPr>
  </w:style>
  <w:style w:type="paragraph" w:customStyle="1" w:styleId="bullet1">
    <w:name w:val="bullet 1"/>
    <w:basedOn w:val="Normal"/>
    <w:qFormat/>
    <w:rsid w:val="00E82E35"/>
    <w:pPr>
      <w:numPr>
        <w:numId w:val="20"/>
      </w:numPr>
      <w:spacing w:after="240"/>
    </w:pPr>
    <w:rPr>
      <w:rFonts w:cs="Arial"/>
      <w:bCs/>
      <w:iCs/>
      <w:color w:val="4C4C4C"/>
      <w:szCs w:val="28"/>
      <w:lang w:eastAsia="de-DE"/>
    </w:rPr>
  </w:style>
  <w:style w:type="character" w:customStyle="1" w:styleId="Boldblue">
    <w:name w:val="Bold blue"/>
    <w:basedOn w:val="Strong"/>
    <w:uiPriority w:val="1"/>
    <w:rsid w:val="00E05B99"/>
    <w:rPr>
      <w:rFonts w:ascii="Aptos" w:hAnsi="Aptos" w:cs="Times New Roman"/>
      <w:b/>
      <w:bCs w:val="0"/>
      <w:color w:val="2C4874" w:themeColor="accent6"/>
    </w:rPr>
  </w:style>
  <w:style w:type="paragraph" w:styleId="Subtitle">
    <w:name w:val="Subtitle"/>
    <w:next w:val="Bodytext-small"/>
    <w:link w:val="SubtitleChar"/>
    <w:qFormat/>
    <w:rsid w:val="00E05B99"/>
    <w:pPr>
      <w:spacing w:after="720"/>
    </w:pPr>
    <w:rPr>
      <w:rFonts w:ascii="Aptos" w:hAnsi="Aptos"/>
      <w:iCs/>
      <w:color w:val="777777"/>
      <w:kern w:val="28"/>
      <w:sz w:val="32"/>
      <w:szCs w:val="32"/>
      <w:lang w:val="en-GB" w:eastAsia="de-DE"/>
    </w:rPr>
  </w:style>
  <w:style w:type="character" w:customStyle="1" w:styleId="SubtitleChar">
    <w:name w:val="Subtitle Char"/>
    <w:basedOn w:val="DefaultParagraphFont"/>
    <w:link w:val="Subtitle"/>
    <w:rsid w:val="00E05B99"/>
    <w:rPr>
      <w:rFonts w:ascii="Aptos" w:hAnsi="Aptos"/>
      <w:iCs/>
      <w:color w:val="777777"/>
      <w:kern w:val="28"/>
      <w:sz w:val="32"/>
      <w:szCs w:val="32"/>
      <w:lang w:val="en-GB" w:eastAsia="de-DE"/>
    </w:rPr>
  </w:style>
  <w:style w:type="paragraph" w:styleId="TOC1">
    <w:name w:val="toc 1"/>
    <w:basedOn w:val="Normal"/>
    <w:autoRedefine/>
    <w:uiPriority w:val="39"/>
    <w:qFormat/>
    <w:rsid w:val="00513D1C"/>
    <w:pPr>
      <w:tabs>
        <w:tab w:val="left" w:pos="851"/>
        <w:tab w:val="right" w:leader="dot" w:pos="9630"/>
      </w:tabs>
      <w:spacing w:before="120" w:after="120"/>
      <w:jc w:val="left"/>
    </w:pPr>
    <w:rPr>
      <w:rFonts w:eastAsiaTheme="majorEastAsia"/>
      <w:bCs/>
      <w:caps/>
      <w:color w:val="4C4C4C"/>
      <w:szCs w:val="22"/>
      <w:lang w:eastAsia="de-DE"/>
    </w:rPr>
  </w:style>
  <w:style w:type="paragraph" w:styleId="TOC2">
    <w:name w:val="toc 2"/>
    <w:basedOn w:val="Normal"/>
    <w:autoRedefine/>
    <w:uiPriority w:val="39"/>
    <w:qFormat/>
    <w:rsid w:val="009B6324"/>
    <w:pPr>
      <w:tabs>
        <w:tab w:val="left" w:pos="851"/>
        <w:tab w:val="right" w:leader="dot" w:pos="9062"/>
      </w:tabs>
      <w:spacing w:after="120"/>
      <w:jc w:val="left"/>
    </w:pPr>
    <w:rPr>
      <w:i/>
      <w:noProof/>
      <w:color w:val="4C4C4C"/>
      <w:szCs w:val="28"/>
      <w:lang w:eastAsia="de-DE"/>
    </w:rPr>
  </w:style>
  <w:style w:type="paragraph" w:styleId="NormalWeb">
    <w:name w:val="Normal (Web)"/>
    <w:basedOn w:val="Normal"/>
    <w:semiHidden/>
    <w:unhideWhenUsed/>
    <w:rsid w:val="00567625"/>
    <w:pPr>
      <w:spacing w:after="240"/>
    </w:pPr>
    <w:rPr>
      <w:bCs/>
      <w:iCs/>
      <w:lang w:eastAsia="de-DE"/>
    </w:rPr>
  </w:style>
  <w:style w:type="paragraph" w:styleId="HTMLPreformatted">
    <w:name w:val="HTML Preformatted"/>
    <w:basedOn w:val="Normal"/>
    <w:semiHidden/>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240"/>
    </w:pPr>
    <w:rPr>
      <w:rFonts w:ascii="Courier New" w:hAnsi="Courier New" w:cs="Courier New"/>
      <w:b/>
      <w:sz w:val="20"/>
      <w:szCs w:val="20"/>
      <w:lang w:val="de-DE" w:eastAsia="de-DE"/>
    </w:rPr>
  </w:style>
  <w:style w:type="numbering" w:customStyle="1" w:styleId="CurrentList11">
    <w:name w:val="Current List11"/>
    <w:uiPriority w:val="99"/>
    <w:rsid w:val="00A47301"/>
    <w:pPr>
      <w:numPr>
        <w:numId w:val="24"/>
      </w:numPr>
    </w:pPr>
  </w:style>
  <w:style w:type="numbering" w:styleId="111111">
    <w:name w:val="Outline List 2"/>
    <w:basedOn w:val="NoList"/>
    <w:semiHidden/>
    <w:unhideWhenUsed/>
    <w:rsid w:val="00D26628"/>
    <w:pPr>
      <w:numPr>
        <w:numId w:val="5"/>
      </w:numPr>
    </w:pPr>
  </w:style>
  <w:style w:type="paragraph" w:customStyle="1" w:styleId="lista">
    <w:name w:val="lista"/>
    <w:basedOn w:val="Normal"/>
    <w:semiHidden/>
    <w:rsid w:val="00C74377"/>
    <w:pPr>
      <w:numPr>
        <w:numId w:val="1"/>
      </w:numPr>
      <w:spacing w:before="100" w:beforeAutospacing="1" w:after="100" w:afterAutospacing="1"/>
      <w:ind w:left="357" w:hanging="357"/>
    </w:pPr>
    <w:rPr>
      <w:bCs/>
      <w:color w:val="000000"/>
      <w:szCs w:val="20"/>
      <w:lang w:val="fr-FR" w:eastAsia="de-DE"/>
    </w:rPr>
  </w:style>
  <w:style w:type="paragraph" w:customStyle="1" w:styleId="table-list">
    <w:name w:val="table-list"/>
    <w:basedOn w:val="Normal"/>
    <w:semiHidden/>
    <w:rsid w:val="00C74377"/>
    <w:pPr>
      <w:numPr>
        <w:numId w:val="2"/>
      </w:numPr>
      <w:tabs>
        <w:tab w:val="clear" w:pos="360"/>
      </w:tabs>
      <w:spacing w:before="100" w:beforeAutospacing="1" w:after="100" w:afterAutospacing="1"/>
      <w:ind w:left="175" w:hanging="175"/>
    </w:pPr>
    <w:rPr>
      <w:bCs/>
      <w:color w:val="000000"/>
      <w:szCs w:val="20"/>
      <w:lang w:eastAsia="de-DE"/>
    </w:rPr>
  </w:style>
  <w:style w:type="character" w:styleId="Strong">
    <w:name w:val="Strong"/>
    <w:aliases w:val="Bold"/>
    <w:qFormat/>
    <w:rsid w:val="003E0345"/>
    <w:rPr>
      <w:rFonts w:ascii="Arial" w:hAnsi="Arial"/>
      <w:b/>
    </w:rPr>
  </w:style>
  <w:style w:type="paragraph" w:styleId="Caption">
    <w:name w:val="caption"/>
    <w:basedOn w:val="Normal"/>
    <w:next w:val="BodyText"/>
    <w:qFormat/>
    <w:rsid w:val="001671C1"/>
    <w:pPr>
      <w:keepNext/>
      <w:keepLines/>
      <w:widowControl w:val="0"/>
      <w:spacing w:before="120"/>
      <w:jc w:val="center"/>
    </w:pPr>
    <w:rPr>
      <w:rFonts w:cs="Arial"/>
      <w:bCs/>
      <w:i/>
      <w:iCs/>
      <w:color w:val="777777"/>
      <w:sz w:val="20"/>
      <w:szCs w:val="20"/>
      <w:lang w:val="en-US" w:eastAsia="de-DE"/>
    </w:rPr>
  </w:style>
  <w:style w:type="paragraph" w:styleId="ListNumber">
    <w:name w:val="List Number"/>
    <w:aliases w:val="List Number 1st Level"/>
    <w:basedOn w:val="Normal"/>
    <w:qFormat/>
    <w:rsid w:val="00177ED1"/>
    <w:pPr>
      <w:numPr>
        <w:numId w:val="25"/>
      </w:numPr>
      <w:spacing w:after="240"/>
    </w:pPr>
    <w:rPr>
      <w:rFonts w:eastAsia="Batang"/>
      <w:color w:val="4C4C4C"/>
      <w:lang w:eastAsia="ko-KR"/>
    </w:rPr>
  </w:style>
  <w:style w:type="paragraph" w:styleId="Title">
    <w:name w:val="Title"/>
    <w:aliases w:val="H1 - unum"/>
    <w:basedOn w:val="Normal"/>
    <w:next w:val="BodyText"/>
    <w:link w:val="TitleChar"/>
    <w:qFormat/>
    <w:rsid w:val="00E05B99"/>
    <w:pPr>
      <w:keepNext/>
      <w:pageBreakBefore/>
      <w:pBdr>
        <w:top w:val="single" w:sz="48" w:space="1" w:color="0F5C8C"/>
        <w:left w:val="single" w:sz="48" w:space="4" w:color="0F5C8C"/>
        <w:bottom w:val="single" w:sz="48" w:space="1" w:color="0F5C8C"/>
        <w:right w:val="single" w:sz="48" w:space="4" w:color="0F5C8C"/>
      </w:pBdr>
      <w:shd w:val="clear" w:color="auto" w:fill="0F5C8C"/>
      <w:spacing w:after="240"/>
      <w:contextualSpacing/>
    </w:pPr>
    <w:rPr>
      <w:b/>
      <w:bCs/>
      <w:iCs/>
      <w:caps/>
      <w:color w:val="FFFFFF" w:themeColor="background1"/>
      <w:kern w:val="28"/>
      <w:sz w:val="28"/>
      <w:szCs w:val="56"/>
      <w:lang w:eastAsia="de-DE"/>
    </w:rPr>
  </w:style>
  <w:style w:type="paragraph" w:customStyle="1" w:styleId="Logo">
    <w:name w:val="Logo"/>
    <w:basedOn w:val="Normal"/>
    <w:semiHidden/>
    <w:pPr>
      <w:keepNext/>
      <w:keepLines/>
      <w:widowControl w:val="0"/>
      <w:spacing w:after="240" w:line="292" w:lineRule="auto"/>
    </w:pPr>
    <w:rPr>
      <w:b/>
      <w:szCs w:val="20"/>
      <w:lang w:eastAsia="en-US"/>
    </w:rPr>
  </w:style>
  <w:style w:type="character" w:styleId="Emphasis">
    <w:name w:val="Emphasis"/>
    <w:aliases w:val="Italic"/>
    <w:qFormat/>
    <w:rsid w:val="00E05B99"/>
    <w:rPr>
      <w:rFonts w:ascii="Aptos" w:hAnsi="Aptos" w:cs="Times New Roman"/>
      <w:i/>
      <w:iCs/>
      <w:color w:val="4C4C4C"/>
    </w:rPr>
  </w:style>
  <w:style w:type="paragraph" w:customStyle="1" w:styleId="Abstract">
    <w:name w:val="Abstract"/>
    <w:basedOn w:val="Normal"/>
    <w:semiHidden/>
    <w:pPr>
      <w:spacing w:before="200" w:after="240"/>
      <w:ind w:left="1008" w:right="1008"/>
    </w:pPr>
    <w:rPr>
      <w:sz w:val="20"/>
      <w:szCs w:val="20"/>
      <w:lang w:eastAsia="en-US"/>
    </w:rPr>
  </w:style>
  <w:style w:type="paragraph" w:customStyle="1" w:styleId="tablecell">
    <w:name w:val="table cell"/>
    <w:basedOn w:val="Normal"/>
    <w:semiHidden/>
    <w:pPr>
      <w:suppressAutoHyphens/>
      <w:spacing w:before="60" w:after="60"/>
    </w:pPr>
    <w:rPr>
      <w:rFonts w:cs="Arial"/>
      <w:bCs/>
      <w:sz w:val="20"/>
      <w:szCs w:val="20"/>
      <w:lang w:eastAsia="ar-SA"/>
    </w:rPr>
  </w:style>
  <w:style w:type="paragraph" w:customStyle="1" w:styleId="Instruction">
    <w:name w:val="Instruction"/>
    <w:basedOn w:val="Normal"/>
    <w:next w:val="Normal"/>
    <w:semiHidden/>
    <w:pPr>
      <w:tabs>
        <w:tab w:val="left" w:pos="1559"/>
      </w:tabs>
      <w:spacing w:before="240" w:after="60" w:line="240" w:lineRule="atLeast"/>
    </w:pPr>
    <w:rPr>
      <w:rFonts w:eastAsia="Batang" w:cs="Arial"/>
      <w:bCs/>
      <w:color w:val="00364A"/>
      <w:kern w:val="28"/>
      <w:lang w:eastAsia="ko-KR"/>
    </w:rPr>
  </w:style>
  <w:style w:type="paragraph" w:styleId="NormalIndent">
    <w:name w:val="Normal Indent"/>
    <w:basedOn w:val="Normal"/>
    <w:semiHidden/>
    <w:pPr>
      <w:spacing w:after="240"/>
      <w:ind w:left="720"/>
    </w:pPr>
    <w:rPr>
      <w:b/>
      <w:szCs w:val="22"/>
      <w:lang w:eastAsia="fr-BE"/>
    </w:rPr>
  </w:style>
  <w:style w:type="paragraph" w:customStyle="1" w:styleId="Reference">
    <w:name w:val="Reference"/>
    <w:basedOn w:val="Normal"/>
    <w:qFormat/>
    <w:rsid w:val="00307ADC"/>
    <w:pPr>
      <w:widowControl w:val="0"/>
      <w:numPr>
        <w:numId w:val="4"/>
      </w:numPr>
      <w:spacing w:before="120" w:after="120"/>
    </w:pPr>
    <w:rPr>
      <w:color w:val="4C4C4C"/>
      <w:sz w:val="18"/>
      <w:szCs w:val="22"/>
      <w:lang w:eastAsia="de-DE"/>
    </w:rPr>
  </w:style>
  <w:style w:type="paragraph" w:customStyle="1" w:styleId="ListofTables">
    <w:name w:val="List of Tables"/>
    <w:basedOn w:val="TableofFigures"/>
    <w:qFormat/>
    <w:rsid w:val="00E05B99"/>
    <w:rPr>
      <w:rFonts w:ascii="Aptos" w:hAnsi="Aptos"/>
      <w:b w:val="0"/>
      <w:caps w:val="0"/>
    </w:rPr>
  </w:style>
  <w:style w:type="paragraph" w:styleId="TableofFigures">
    <w:name w:val="table of figures"/>
    <w:aliases w:val="List of Figures"/>
    <w:basedOn w:val="TOC1"/>
    <w:next w:val="Normal"/>
    <w:uiPriority w:val="99"/>
    <w:rsid w:val="00AE784D"/>
    <w:pPr>
      <w:ind w:left="440" w:hanging="440"/>
    </w:pPr>
    <w:rPr>
      <w:rFonts w:ascii="Mont Bold" w:hAnsi="Mont Bold" w:cs="Arial"/>
      <w:b/>
      <w:sz w:val="21"/>
      <w:szCs w:val="20"/>
    </w:rPr>
  </w:style>
  <w:style w:type="paragraph" w:customStyle="1" w:styleId="Listoffigures">
    <w:name w:val="List of figures"/>
    <w:basedOn w:val="TableofFigures"/>
    <w:rsid w:val="00E05B99"/>
    <w:rPr>
      <w:rFonts w:ascii="Aptos" w:hAnsi="Aptos"/>
      <w:b w:val="0"/>
      <w:caps w:val="0"/>
    </w:rPr>
  </w:style>
  <w:style w:type="paragraph" w:styleId="Header">
    <w:name w:val="header"/>
    <w:basedOn w:val="Normal"/>
    <w:qFormat/>
    <w:rsid w:val="002F12BB"/>
    <w:pPr>
      <w:tabs>
        <w:tab w:val="center" w:pos="4536"/>
        <w:tab w:val="right" w:pos="9072"/>
      </w:tabs>
      <w:spacing w:after="240"/>
    </w:pPr>
    <w:rPr>
      <w:rFonts w:cs="Arial"/>
      <w:bCs/>
      <w:iCs/>
      <w:color w:val="FFFFFF" w:themeColor="background1"/>
      <w:szCs w:val="28"/>
      <w:lang w:eastAsia="de-DE"/>
    </w:rPr>
  </w:style>
  <w:style w:type="character" w:customStyle="1" w:styleId="Blue">
    <w:name w:val="Blue"/>
    <w:basedOn w:val="DefaultParagraphFont"/>
    <w:uiPriority w:val="1"/>
    <w:rsid w:val="00E05B99"/>
    <w:rPr>
      <w:rFonts w:ascii="Aptos" w:hAnsi="Aptos"/>
      <w:color w:val="2C4874" w:themeColor="accent6"/>
    </w:rPr>
  </w:style>
  <w:style w:type="character" w:customStyle="1" w:styleId="FooterChar">
    <w:name w:val="Footer Char"/>
    <w:basedOn w:val="DefaultParagraphFont"/>
    <w:link w:val="Footer"/>
    <w:uiPriority w:val="99"/>
    <w:rsid w:val="00AE261F"/>
    <w:rPr>
      <w:rFonts w:asciiTheme="majorHAnsi" w:hAnsiTheme="majorHAnsi"/>
      <w:sz w:val="22"/>
      <w:lang w:val="en-GB" w:eastAsia="en-GB"/>
    </w:rPr>
  </w:style>
  <w:style w:type="numbering" w:customStyle="1" w:styleId="CurrentList12">
    <w:name w:val="Current List12"/>
    <w:uiPriority w:val="99"/>
    <w:rsid w:val="00482C5F"/>
    <w:pPr>
      <w:numPr>
        <w:numId w:val="26"/>
      </w:numPr>
    </w:pPr>
  </w:style>
  <w:style w:type="paragraph" w:customStyle="1" w:styleId="ListNumber2ndLevel">
    <w:name w:val="List Number 2nd Level"/>
    <w:basedOn w:val="ListNumber"/>
    <w:rsid w:val="00181699"/>
    <w:pPr>
      <w:numPr>
        <w:ilvl w:val="1"/>
        <w:numId w:val="3"/>
      </w:numPr>
    </w:pPr>
  </w:style>
  <w:style w:type="paragraph" w:customStyle="1" w:styleId="ListNumber3rdLevel">
    <w:name w:val="List Number 3rd Level"/>
    <w:basedOn w:val="ListNumber"/>
    <w:rsid w:val="00482C5F"/>
    <w:pPr>
      <w:numPr>
        <w:ilvl w:val="2"/>
        <w:numId w:val="3"/>
      </w:numPr>
    </w:pPr>
  </w:style>
  <w:style w:type="character" w:customStyle="1" w:styleId="TitleChar">
    <w:name w:val="Title Char"/>
    <w:aliases w:val="H1 - unum Char"/>
    <w:basedOn w:val="DefaultParagraphFont"/>
    <w:link w:val="Title"/>
    <w:rsid w:val="00E05B99"/>
    <w:rPr>
      <w:rFonts w:ascii="Aptos" w:hAnsi="Aptos"/>
      <w:b/>
      <w:bCs/>
      <w:iCs/>
      <w:caps/>
      <w:color w:val="FFFFFF" w:themeColor="background1"/>
      <w:kern w:val="28"/>
      <w:sz w:val="28"/>
      <w:szCs w:val="56"/>
      <w:shd w:val="clear" w:color="auto" w:fill="0F5C8C"/>
      <w:lang w:val="en-GB" w:eastAsia="de-DE"/>
    </w:rPr>
  </w:style>
  <w:style w:type="character" w:styleId="CommentReference">
    <w:name w:val="annotation reference"/>
    <w:basedOn w:val="DefaultParagraphFont"/>
    <w:semiHidden/>
    <w:unhideWhenUsed/>
    <w:rsid w:val="00854DE4"/>
    <w:rPr>
      <w:sz w:val="18"/>
      <w:szCs w:val="18"/>
    </w:rPr>
  </w:style>
  <w:style w:type="paragraph" w:styleId="CommentText">
    <w:name w:val="annotation text"/>
    <w:basedOn w:val="Normal"/>
    <w:link w:val="CommentTextChar"/>
    <w:semiHidden/>
    <w:unhideWhenUsed/>
    <w:rsid w:val="00854DE4"/>
    <w:pPr>
      <w:spacing w:after="240"/>
    </w:pPr>
    <w:rPr>
      <w:rFonts w:cs="Arial"/>
      <w:bCs/>
      <w:iCs/>
      <w:lang w:eastAsia="de-DE"/>
    </w:rPr>
  </w:style>
  <w:style w:type="character" w:customStyle="1" w:styleId="CommentTextChar">
    <w:name w:val="Comment Text Char"/>
    <w:basedOn w:val="DefaultParagraphFont"/>
    <w:link w:val="CommentText"/>
    <w:semiHidden/>
    <w:rsid w:val="00854DE4"/>
    <w:rPr>
      <w:rFonts w:ascii="Times New Roman" w:hAnsi="Times New Roman" w:cs="Arial"/>
      <w:bCs/>
      <w:iCs/>
      <w:lang w:val="en-GB" w:eastAsia="de-DE"/>
    </w:rPr>
  </w:style>
  <w:style w:type="paragraph" w:styleId="CommentSubject">
    <w:name w:val="annotation subject"/>
    <w:basedOn w:val="CommentText"/>
    <w:next w:val="CommentText"/>
    <w:link w:val="CommentSubjectChar"/>
    <w:semiHidden/>
    <w:unhideWhenUsed/>
    <w:rsid w:val="00854DE4"/>
    <w:rPr>
      <w:b/>
      <w:sz w:val="20"/>
      <w:szCs w:val="20"/>
    </w:rPr>
  </w:style>
  <w:style w:type="character" w:customStyle="1" w:styleId="CommentSubjectChar">
    <w:name w:val="Comment Subject Char"/>
    <w:basedOn w:val="CommentTextChar"/>
    <w:link w:val="CommentSubject"/>
    <w:semiHidden/>
    <w:rsid w:val="00854DE4"/>
    <w:rPr>
      <w:rFonts w:ascii="Times New Roman" w:hAnsi="Times New Roman" w:cs="Arial"/>
      <w:b/>
      <w:bCs/>
      <w:iCs/>
      <w:sz w:val="20"/>
      <w:szCs w:val="20"/>
      <w:lang w:val="en-GB" w:eastAsia="de-DE"/>
    </w:rPr>
  </w:style>
  <w:style w:type="paragraph" w:styleId="BalloonText">
    <w:name w:val="Balloon Text"/>
    <w:basedOn w:val="Normal"/>
    <w:link w:val="BalloonTextChar"/>
    <w:semiHidden/>
    <w:unhideWhenUsed/>
    <w:rsid w:val="00854DE4"/>
    <w:rPr>
      <w:bCs/>
      <w:iCs/>
      <w:sz w:val="18"/>
      <w:szCs w:val="18"/>
      <w:lang w:eastAsia="de-DE"/>
    </w:rPr>
  </w:style>
  <w:style w:type="character" w:customStyle="1" w:styleId="BalloonTextChar">
    <w:name w:val="Balloon Text Char"/>
    <w:basedOn w:val="DefaultParagraphFont"/>
    <w:link w:val="BalloonText"/>
    <w:semiHidden/>
    <w:rsid w:val="00854DE4"/>
    <w:rPr>
      <w:bCs/>
      <w:iCs/>
      <w:sz w:val="18"/>
      <w:szCs w:val="18"/>
      <w:lang w:val="en-GB" w:eastAsia="de-DE"/>
    </w:rPr>
  </w:style>
  <w:style w:type="paragraph" w:styleId="TOC5">
    <w:name w:val="toc 5"/>
    <w:basedOn w:val="Normal"/>
    <w:autoRedefine/>
    <w:unhideWhenUsed/>
    <w:qFormat/>
    <w:rsid w:val="00AE784D"/>
    <w:pPr>
      <w:keepNext/>
      <w:keepLines/>
      <w:tabs>
        <w:tab w:val="left" w:pos="851"/>
        <w:tab w:val="left" w:pos="1701"/>
        <w:tab w:val="right" w:leader="dot" w:pos="9061"/>
      </w:tabs>
      <w:spacing w:before="120" w:after="240"/>
      <w:ind w:left="880"/>
    </w:pPr>
    <w:rPr>
      <w:rFonts w:cs="Arial"/>
      <w:bCs/>
      <w:iCs/>
      <w:noProof/>
      <w:color w:val="4C4C4C"/>
      <w:sz w:val="21"/>
      <w:szCs w:val="28"/>
      <w:lang w:val="fr-FR" w:eastAsia="de-DE"/>
    </w:rPr>
  </w:style>
  <w:style w:type="paragraph" w:styleId="TOC6">
    <w:name w:val="toc 6"/>
    <w:basedOn w:val="Normal"/>
    <w:autoRedefine/>
    <w:unhideWhenUsed/>
    <w:qFormat/>
    <w:rsid w:val="00AE784D"/>
    <w:pPr>
      <w:keepNext/>
      <w:keepLines/>
      <w:tabs>
        <w:tab w:val="left" w:pos="851"/>
        <w:tab w:val="left" w:pos="1701"/>
        <w:tab w:val="right" w:leader="dot" w:pos="9061"/>
      </w:tabs>
      <w:spacing w:before="120" w:after="240"/>
      <w:ind w:left="1100"/>
    </w:pPr>
    <w:rPr>
      <w:rFonts w:cs="Arial"/>
      <w:bCs/>
      <w:iCs/>
      <w:noProof/>
      <w:color w:val="4C4C4C"/>
      <w:sz w:val="21"/>
      <w:szCs w:val="28"/>
      <w:lang w:val="fr-FR" w:eastAsia="de-DE"/>
    </w:rPr>
  </w:style>
  <w:style w:type="paragraph" w:styleId="TOC7">
    <w:name w:val="toc 7"/>
    <w:basedOn w:val="Normal"/>
    <w:autoRedefine/>
    <w:unhideWhenUsed/>
    <w:rsid w:val="00AE784D"/>
    <w:pPr>
      <w:keepNext/>
      <w:keepLines/>
      <w:tabs>
        <w:tab w:val="left" w:pos="851"/>
        <w:tab w:val="left" w:pos="1701"/>
        <w:tab w:val="right" w:leader="dot" w:pos="9061"/>
      </w:tabs>
      <w:spacing w:before="120" w:after="240"/>
      <w:ind w:left="1320"/>
    </w:pPr>
    <w:rPr>
      <w:rFonts w:cs="Arial"/>
      <w:bCs/>
      <w:iCs/>
      <w:noProof/>
      <w:color w:val="4C4C4C"/>
      <w:sz w:val="21"/>
      <w:szCs w:val="28"/>
      <w:lang w:val="fr-FR" w:eastAsia="de-DE"/>
    </w:rPr>
  </w:style>
  <w:style w:type="paragraph" w:styleId="TOC8">
    <w:name w:val="toc 8"/>
    <w:basedOn w:val="Normal"/>
    <w:autoRedefine/>
    <w:unhideWhenUsed/>
    <w:rsid w:val="00AE784D"/>
    <w:pPr>
      <w:keepNext/>
      <w:keepLines/>
      <w:tabs>
        <w:tab w:val="left" w:pos="851"/>
        <w:tab w:val="left" w:pos="1701"/>
        <w:tab w:val="right" w:leader="dot" w:pos="9061"/>
      </w:tabs>
      <w:spacing w:before="120" w:after="240"/>
      <w:ind w:left="1540"/>
    </w:pPr>
    <w:rPr>
      <w:rFonts w:cs="Arial"/>
      <w:bCs/>
      <w:iCs/>
      <w:noProof/>
      <w:color w:val="4C4C4C"/>
      <w:sz w:val="21"/>
      <w:szCs w:val="28"/>
      <w:lang w:val="fr-FR" w:eastAsia="de-DE"/>
    </w:rPr>
  </w:style>
  <w:style w:type="paragraph" w:styleId="TOC9">
    <w:name w:val="toc 9"/>
    <w:basedOn w:val="Normal"/>
    <w:autoRedefine/>
    <w:unhideWhenUsed/>
    <w:rsid w:val="00AE784D"/>
    <w:pPr>
      <w:keepNext/>
      <w:keepLines/>
      <w:tabs>
        <w:tab w:val="left" w:pos="851"/>
        <w:tab w:val="left" w:pos="1701"/>
        <w:tab w:val="right" w:leader="dot" w:pos="9061"/>
      </w:tabs>
      <w:spacing w:before="120" w:after="240"/>
      <w:ind w:left="1760"/>
    </w:pPr>
    <w:rPr>
      <w:rFonts w:cs="Arial"/>
      <w:bCs/>
      <w:iCs/>
      <w:noProof/>
      <w:color w:val="4C4C4C"/>
      <w:sz w:val="21"/>
      <w:szCs w:val="28"/>
      <w:lang w:val="fr-FR" w:eastAsia="de-DE"/>
    </w:rPr>
  </w:style>
  <w:style w:type="paragraph" w:styleId="FootnoteText">
    <w:name w:val="footnote text"/>
    <w:basedOn w:val="Normal"/>
    <w:link w:val="FootnoteTextChar"/>
    <w:unhideWhenUsed/>
    <w:qFormat/>
    <w:rsid w:val="00911FE4"/>
    <w:pPr>
      <w:keepNext/>
      <w:spacing w:before="120" w:after="120"/>
    </w:pPr>
    <w:rPr>
      <w:rFonts w:cs="Arial"/>
      <w:bCs/>
      <w:iCs/>
      <w:sz w:val="18"/>
      <w:lang w:eastAsia="de-DE"/>
    </w:rPr>
  </w:style>
  <w:style w:type="character" w:customStyle="1" w:styleId="FootnoteTextChar">
    <w:name w:val="Footnote Text Char"/>
    <w:basedOn w:val="DefaultParagraphFont"/>
    <w:link w:val="FootnoteText"/>
    <w:rsid w:val="00911FE4"/>
    <w:rPr>
      <w:rFonts w:ascii="Times New Roman" w:hAnsi="Times New Roman" w:cs="Arial"/>
      <w:bCs/>
      <w:iCs/>
      <w:sz w:val="18"/>
      <w:lang w:val="en-GB" w:eastAsia="de-DE"/>
    </w:rPr>
  </w:style>
  <w:style w:type="character" w:styleId="FootnoteReference">
    <w:name w:val="footnote reference"/>
    <w:basedOn w:val="DefaultParagraphFont"/>
    <w:unhideWhenUsed/>
    <w:rsid w:val="00E05B99"/>
    <w:rPr>
      <w:rFonts w:ascii="Aptos" w:hAnsi="Aptos"/>
      <w:vertAlign w:val="superscript"/>
    </w:rPr>
  </w:style>
  <w:style w:type="paragraph" w:customStyle="1" w:styleId="AuthorDateRevisionn">
    <w:name w:val="Author &amp; Date / Revision n"/>
    <w:basedOn w:val="Bodytext-small"/>
    <w:rsid w:val="008B0821"/>
    <w:rPr>
      <w:color w:val="333333" w:themeColor="text2"/>
    </w:rPr>
  </w:style>
  <w:style w:type="table" w:styleId="GridTable6ColourfulAccent1">
    <w:name w:val="Grid Table 6 Colorful Accent 1"/>
    <w:basedOn w:val="TableNormal"/>
    <w:uiPriority w:val="51"/>
    <w:rsid w:val="003E79F9"/>
    <w:rPr>
      <w:color w:val="1E2E5A" w:themeColor="accent1" w:themeShade="BF"/>
    </w:rPr>
    <w:tblPr>
      <w:tblStyleRowBandSize w:val="1"/>
      <w:tblStyleColBandSize w:val="1"/>
      <w:tblBorders>
        <w:top w:val="single" w:sz="4" w:space="0" w:color="617DCB" w:themeColor="accent1" w:themeTint="99"/>
        <w:left w:val="single" w:sz="4" w:space="0" w:color="617DCB" w:themeColor="accent1" w:themeTint="99"/>
        <w:bottom w:val="single" w:sz="4" w:space="0" w:color="617DCB" w:themeColor="accent1" w:themeTint="99"/>
        <w:right w:val="single" w:sz="4" w:space="0" w:color="617DCB" w:themeColor="accent1" w:themeTint="99"/>
        <w:insideH w:val="single" w:sz="4" w:space="0" w:color="617DCB" w:themeColor="accent1" w:themeTint="99"/>
        <w:insideV w:val="single" w:sz="4" w:space="0" w:color="617DCB" w:themeColor="accent1" w:themeTint="99"/>
      </w:tblBorders>
    </w:tblPr>
    <w:tblStylePr w:type="firstRow">
      <w:rPr>
        <w:b/>
        <w:bCs/>
      </w:rPr>
      <w:tblPr/>
      <w:tcPr>
        <w:tcBorders>
          <w:bottom w:val="single" w:sz="12" w:space="0" w:color="617DCB" w:themeColor="accent1" w:themeTint="99"/>
        </w:tcBorders>
      </w:tcPr>
    </w:tblStylePr>
    <w:tblStylePr w:type="lastRow">
      <w:rPr>
        <w:b/>
        <w:bCs/>
      </w:rPr>
      <w:tblPr/>
      <w:tcPr>
        <w:tcBorders>
          <w:top w:val="double" w:sz="4" w:space="0" w:color="617DCB" w:themeColor="accent1" w:themeTint="99"/>
        </w:tcBorders>
      </w:tcPr>
    </w:tblStylePr>
    <w:tblStylePr w:type="firstCol">
      <w:rPr>
        <w:b/>
        <w:bCs/>
      </w:rPr>
    </w:tblStylePr>
    <w:tblStylePr w:type="lastCol">
      <w:rPr>
        <w:b/>
        <w:bCs/>
      </w:rPr>
    </w:tblStylePr>
    <w:tblStylePr w:type="band1Vert">
      <w:tblPr/>
      <w:tcPr>
        <w:shd w:val="clear" w:color="auto" w:fill="CAD3ED" w:themeFill="accent1" w:themeFillTint="33"/>
      </w:tcPr>
    </w:tblStylePr>
    <w:tblStylePr w:type="band1Horz">
      <w:tblPr/>
      <w:tcPr>
        <w:shd w:val="clear" w:color="auto" w:fill="CAD3ED" w:themeFill="accent1" w:themeFillTint="33"/>
      </w:tcPr>
    </w:tblStylePr>
  </w:style>
  <w:style w:type="table" w:styleId="GridTable1Light-Accent1">
    <w:name w:val="Grid Table 1 Light Accent 1"/>
    <w:basedOn w:val="TableNormal"/>
    <w:uiPriority w:val="46"/>
    <w:rsid w:val="003E79F9"/>
    <w:tblPr>
      <w:tblStyleRowBandSize w:val="1"/>
      <w:tblStyleColBandSize w:val="1"/>
      <w:tblBorders>
        <w:top w:val="single" w:sz="4" w:space="0" w:color="96A9DC" w:themeColor="accent1" w:themeTint="66"/>
        <w:left w:val="single" w:sz="4" w:space="0" w:color="96A9DC" w:themeColor="accent1" w:themeTint="66"/>
        <w:bottom w:val="single" w:sz="4" w:space="0" w:color="96A9DC" w:themeColor="accent1" w:themeTint="66"/>
        <w:right w:val="single" w:sz="4" w:space="0" w:color="96A9DC" w:themeColor="accent1" w:themeTint="66"/>
        <w:insideH w:val="single" w:sz="4" w:space="0" w:color="96A9DC" w:themeColor="accent1" w:themeTint="66"/>
        <w:insideV w:val="single" w:sz="4" w:space="0" w:color="96A9DC" w:themeColor="accent1" w:themeTint="66"/>
      </w:tblBorders>
    </w:tblPr>
    <w:tblStylePr w:type="firstRow">
      <w:rPr>
        <w:b/>
        <w:bCs/>
      </w:rPr>
      <w:tblPr/>
      <w:tcPr>
        <w:tcBorders>
          <w:bottom w:val="single" w:sz="12" w:space="0" w:color="617DCB" w:themeColor="accent1" w:themeTint="99"/>
        </w:tcBorders>
      </w:tcPr>
    </w:tblStylePr>
    <w:tblStylePr w:type="lastRow">
      <w:rPr>
        <w:b/>
        <w:bCs/>
      </w:rPr>
      <w:tblPr/>
      <w:tcPr>
        <w:tcBorders>
          <w:top w:val="double" w:sz="2" w:space="0" w:color="617DCB" w:themeColor="accent1" w:themeTint="99"/>
        </w:tcBorders>
      </w:tcPr>
    </w:tblStylePr>
    <w:tblStylePr w:type="firstCol">
      <w:rPr>
        <w:b/>
        <w:bCs/>
      </w:rPr>
    </w:tblStylePr>
    <w:tblStylePr w:type="lastCol">
      <w:rPr>
        <w:b/>
        <w:bCs/>
      </w:rPr>
    </w:tblStylePr>
  </w:style>
  <w:style w:type="table" w:styleId="GridTable4-Accent1">
    <w:name w:val="Grid Table 4 Accent 1"/>
    <w:basedOn w:val="TableNormal"/>
    <w:uiPriority w:val="49"/>
    <w:rsid w:val="003E79F9"/>
    <w:tblPr>
      <w:tblStyleRowBandSize w:val="1"/>
      <w:tblStyleColBandSize w:val="1"/>
      <w:tblBorders>
        <w:top w:val="single" w:sz="4" w:space="0" w:color="617DCB" w:themeColor="accent1" w:themeTint="99"/>
        <w:left w:val="single" w:sz="4" w:space="0" w:color="617DCB" w:themeColor="accent1" w:themeTint="99"/>
        <w:bottom w:val="single" w:sz="4" w:space="0" w:color="617DCB" w:themeColor="accent1" w:themeTint="99"/>
        <w:right w:val="single" w:sz="4" w:space="0" w:color="617DCB" w:themeColor="accent1" w:themeTint="99"/>
        <w:insideH w:val="single" w:sz="4" w:space="0" w:color="617DCB" w:themeColor="accent1" w:themeTint="99"/>
        <w:insideV w:val="single" w:sz="4" w:space="0" w:color="617DCB" w:themeColor="accent1" w:themeTint="99"/>
      </w:tblBorders>
    </w:tblPr>
    <w:tblStylePr w:type="firstRow">
      <w:rPr>
        <w:b/>
        <w:bCs/>
        <w:color w:val="FFFFFF" w:themeColor="background1"/>
      </w:rPr>
      <w:tblPr/>
      <w:tcPr>
        <w:tcBorders>
          <w:top w:val="single" w:sz="4" w:space="0" w:color="283E79" w:themeColor="accent1"/>
          <w:left w:val="single" w:sz="4" w:space="0" w:color="283E79" w:themeColor="accent1"/>
          <w:bottom w:val="single" w:sz="4" w:space="0" w:color="283E79" w:themeColor="accent1"/>
          <w:right w:val="single" w:sz="4" w:space="0" w:color="283E79" w:themeColor="accent1"/>
          <w:insideH w:val="nil"/>
          <w:insideV w:val="nil"/>
        </w:tcBorders>
        <w:shd w:val="clear" w:color="auto" w:fill="283E79" w:themeFill="accent1"/>
      </w:tcPr>
    </w:tblStylePr>
    <w:tblStylePr w:type="lastRow">
      <w:rPr>
        <w:b/>
        <w:bCs/>
      </w:rPr>
      <w:tblPr/>
      <w:tcPr>
        <w:tcBorders>
          <w:top w:val="double" w:sz="4" w:space="0" w:color="283E79" w:themeColor="accent1"/>
        </w:tcBorders>
      </w:tcPr>
    </w:tblStylePr>
    <w:tblStylePr w:type="firstCol">
      <w:rPr>
        <w:b/>
        <w:bCs/>
      </w:rPr>
    </w:tblStylePr>
    <w:tblStylePr w:type="lastCol">
      <w:rPr>
        <w:b/>
        <w:bCs/>
      </w:rPr>
    </w:tblStylePr>
    <w:tblStylePr w:type="band1Vert">
      <w:tblPr/>
      <w:tcPr>
        <w:shd w:val="clear" w:color="auto" w:fill="CAD3ED" w:themeFill="accent1" w:themeFillTint="33"/>
      </w:tcPr>
    </w:tblStylePr>
    <w:tblStylePr w:type="band1Horz">
      <w:tblPr/>
      <w:tcPr>
        <w:shd w:val="clear" w:color="auto" w:fill="CAD3ED" w:themeFill="accent1" w:themeFillTint="33"/>
      </w:tcPr>
    </w:tblStylePr>
  </w:style>
  <w:style w:type="table" w:customStyle="1" w:styleId="FLAME-Tablestyle">
    <w:name w:val="FLAME - Table style"/>
    <w:basedOn w:val="GridTable4-Accent1"/>
    <w:uiPriority w:val="99"/>
    <w:rsid w:val="00DA3A9B"/>
    <w:pPr>
      <w:keepNext/>
      <w:keepLines/>
      <w:spacing w:before="40" w:after="40"/>
    </w:pPr>
    <w:rPr>
      <w:sz w:val="22"/>
    </w:rPr>
    <w:tblPr>
      <w:tblBorders>
        <w:top w:val="single" w:sz="4" w:space="0" w:color="283E79" w:themeColor="accent1"/>
        <w:left w:val="single" w:sz="4" w:space="0" w:color="283E79" w:themeColor="accent1"/>
        <w:bottom w:val="single" w:sz="4" w:space="0" w:color="283E79" w:themeColor="accent1"/>
        <w:right w:val="single" w:sz="4" w:space="0" w:color="283E79" w:themeColor="accent1"/>
        <w:insideH w:val="single" w:sz="4" w:space="0" w:color="283E79" w:themeColor="accent1"/>
        <w:insideV w:val="single" w:sz="4" w:space="0" w:color="283E79" w:themeColor="accent1"/>
      </w:tblBorders>
    </w:tblPr>
    <w:tcPr>
      <w:vAlign w:val="center"/>
    </w:tcPr>
    <w:tblStylePr w:type="firstRow">
      <w:pPr>
        <w:wordWrap/>
        <w:spacing w:beforeLines="0" w:before="160" w:beforeAutospacing="0" w:afterLines="0" w:after="160" w:afterAutospacing="0"/>
      </w:pPr>
      <w:rPr>
        <w:b/>
        <w:bCs/>
        <w:color w:val="283E79" w:themeColor="accent1"/>
        <w:sz w:val="24"/>
      </w:rPr>
      <w:tblPr/>
      <w:tcPr>
        <w:tcBorders>
          <w:top w:val="single" w:sz="4" w:space="0" w:color="283E79" w:themeColor="accent1"/>
          <w:left w:val="single" w:sz="4" w:space="0" w:color="283E79" w:themeColor="accent1"/>
          <w:bottom w:val="single" w:sz="4" w:space="0" w:color="283E79" w:themeColor="accent1"/>
          <w:right w:val="single" w:sz="4" w:space="0" w:color="283E79" w:themeColor="accent1"/>
          <w:insideH w:val="single" w:sz="4" w:space="0" w:color="283E79" w:themeColor="accent1"/>
          <w:insideV w:val="single" w:sz="4" w:space="0" w:color="283E79" w:themeColor="accent1"/>
        </w:tcBorders>
        <w:shd w:val="clear" w:color="auto" w:fill="96A9DC" w:themeFill="accent1" w:themeFillTint="66"/>
      </w:tcPr>
    </w:tblStylePr>
    <w:tblStylePr w:type="lastRow">
      <w:rPr>
        <w:b/>
        <w:bCs/>
      </w:rPr>
      <w:tblPr/>
      <w:tcPr>
        <w:tcBorders>
          <w:top w:val="double" w:sz="4" w:space="0" w:color="283E79" w:themeColor="accent1"/>
        </w:tcBorders>
      </w:tcPr>
    </w:tblStylePr>
    <w:tblStylePr w:type="firstCol">
      <w:rPr>
        <w:b/>
        <w:bCs/>
      </w:rPr>
    </w:tblStylePr>
    <w:tblStylePr w:type="lastCol">
      <w:rPr>
        <w:b/>
        <w:bCs/>
      </w:rPr>
    </w:tblStylePr>
    <w:tblStylePr w:type="band1Vert">
      <w:tblPr/>
      <w:tcPr>
        <w:shd w:val="clear" w:color="auto" w:fill="CAD3ED" w:themeFill="accent1" w:themeFillTint="33"/>
      </w:tcPr>
    </w:tblStylePr>
    <w:tblStylePr w:type="band1Horz">
      <w:tblPr/>
      <w:tcPr>
        <w:shd w:val="clear" w:color="auto" w:fill="CAD3ED" w:themeFill="accent1" w:themeFillTint="33"/>
      </w:tcPr>
    </w:tblStylePr>
    <w:tblStylePr w:type="band2Horz">
      <w:tblPr/>
      <w:tcPr>
        <w:shd w:val="clear" w:color="auto" w:fill="DCD7E6" w:themeFill="accent4" w:themeFillTint="33"/>
      </w:tcPr>
    </w:tblStylePr>
    <w:tblStylePr w:type="seCell">
      <w:pPr>
        <w:wordWrap/>
        <w:jc w:val="left"/>
      </w:pPr>
      <w:rPr>
        <w:rFonts w:asciiTheme="minorHAnsi" w:hAnsiTheme="minorHAnsi"/>
      </w:rPr>
      <w:tblPr>
        <w:jc w:val="center"/>
      </w:tblPr>
      <w:trPr>
        <w:jc w:val="center"/>
      </w:trPr>
    </w:tblStylePr>
  </w:style>
  <w:style w:type="table" w:styleId="TableGrid">
    <w:name w:val="Table Grid"/>
    <w:basedOn w:val="TableNormal"/>
    <w:rsid w:val="00C072C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
    <w:name w:val="Body Text"/>
    <w:basedOn w:val="Normal"/>
    <w:link w:val="BodyTextChar"/>
    <w:unhideWhenUsed/>
    <w:qFormat/>
    <w:rsid w:val="00DF4CFD"/>
    <w:pPr>
      <w:spacing w:before="120" w:after="240"/>
    </w:pPr>
    <w:rPr>
      <w:color w:val="4C4C4C"/>
      <w:lang w:val="en-US"/>
    </w:rPr>
  </w:style>
  <w:style w:type="character" w:customStyle="1" w:styleId="BodyTextChar">
    <w:name w:val="Body Text Char"/>
    <w:basedOn w:val="DefaultParagraphFont"/>
    <w:link w:val="BodyText"/>
    <w:rsid w:val="00DF4CFD"/>
    <w:rPr>
      <w:rFonts w:ascii="Aptos" w:hAnsi="Aptos"/>
      <w:color w:val="4C4C4C"/>
      <w:sz w:val="22"/>
      <w:lang w:val="en-US" w:eastAsia="en-GB"/>
    </w:rPr>
  </w:style>
  <w:style w:type="paragraph" w:styleId="IntenseQuote">
    <w:name w:val="Intense Quote"/>
    <w:aliases w:val="Quote - strong"/>
    <w:basedOn w:val="Normal"/>
    <w:next w:val="Normal"/>
    <w:link w:val="IntenseQuoteChar"/>
    <w:uiPriority w:val="30"/>
    <w:qFormat/>
    <w:rsid w:val="00FB5A84"/>
    <w:pPr>
      <w:pBdr>
        <w:top w:val="single" w:sz="4" w:space="10" w:color="283E79" w:themeColor="accent1"/>
        <w:bottom w:val="single" w:sz="4" w:space="10" w:color="283E79" w:themeColor="accent1"/>
      </w:pBdr>
      <w:spacing w:before="360" w:after="360"/>
      <w:jc w:val="left"/>
    </w:pPr>
    <w:rPr>
      <w:i/>
      <w:iCs/>
      <w:color w:val="283E79" w:themeColor="accent1"/>
    </w:rPr>
  </w:style>
  <w:style w:type="character" w:customStyle="1" w:styleId="IntenseQuoteChar">
    <w:name w:val="Intense Quote Char"/>
    <w:aliases w:val="Quote - strong Char"/>
    <w:basedOn w:val="DefaultParagraphFont"/>
    <w:link w:val="IntenseQuote"/>
    <w:uiPriority w:val="30"/>
    <w:rsid w:val="00FB5A84"/>
    <w:rPr>
      <w:rFonts w:asciiTheme="majorHAnsi" w:hAnsiTheme="majorHAnsi"/>
      <w:i/>
      <w:iCs/>
      <w:color w:val="283E79" w:themeColor="accent1"/>
      <w:sz w:val="22"/>
      <w:lang w:val="en-GB" w:eastAsia="en-GB"/>
    </w:rPr>
  </w:style>
  <w:style w:type="paragraph" w:customStyle="1" w:styleId="PrefaceH1">
    <w:name w:val="Preface H1"/>
    <w:basedOn w:val="Title"/>
    <w:next w:val="BodyText"/>
    <w:qFormat/>
    <w:rsid w:val="00E6472C"/>
    <w:pPr>
      <w:pageBreakBefore w:val="0"/>
      <w:pBdr>
        <w:top w:val="none" w:sz="0" w:space="0" w:color="auto"/>
        <w:left w:val="none" w:sz="0" w:space="0" w:color="auto"/>
        <w:bottom w:val="none" w:sz="0" w:space="0" w:color="auto"/>
        <w:right w:val="none" w:sz="0" w:space="0" w:color="auto"/>
      </w:pBdr>
      <w:shd w:val="clear" w:color="auto" w:fill="auto"/>
      <w:spacing w:before="720"/>
      <w:jc w:val="left"/>
    </w:pPr>
    <w:rPr>
      <w:color w:val="3458A9"/>
    </w:rPr>
  </w:style>
  <w:style w:type="paragraph" w:customStyle="1" w:styleId="PROJECTTitle">
    <w:name w:val="PROJECT Title"/>
    <w:basedOn w:val="Normal"/>
    <w:link w:val="PROJECTTitleChar"/>
    <w:autoRedefine/>
    <w:qFormat/>
    <w:rsid w:val="003A3157"/>
    <w:pPr>
      <w:spacing w:before="120" w:after="240"/>
      <w:jc w:val="left"/>
    </w:pPr>
    <w:rPr>
      <w:rFonts w:eastAsia="SimSun"/>
      <w:b/>
      <w:caps/>
      <w:color w:val="3458A9"/>
      <w:sz w:val="24"/>
      <w:szCs w:val="12"/>
      <w:lang w:val="en-US" w:eastAsia="zh-CN"/>
    </w:rPr>
  </w:style>
  <w:style w:type="character" w:customStyle="1" w:styleId="StyleStrongBold9pt">
    <w:name w:val="Style StrongBold + 9 pt"/>
    <w:basedOn w:val="Strong"/>
    <w:rsid w:val="008B0821"/>
    <w:rPr>
      <w:rFonts w:ascii="Mont" w:hAnsi="Mont" w:cs="Times New Roman"/>
      <w:b/>
      <w:bCs w:val="0"/>
      <w:color w:val="4C4C4C"/>
      <w:sz w:val="18"/>
    </w:rPr>
  </w:style>
  <w:style w:type="character" w:styleId="LineNumber">
    <w:name w:val="line number"/>
    <w:basedOn w:val="PageNumber"/>
    <w:unhideWhenUsed/>
    <w:rsid w:val="00E05B99"/>
    <w:rPr>
      <w:rFonts w:ascii="Aptos" w:hAnsi="Aptos" w:cs="Times New Roman"/>
      <w:color w:val="777777"/>
      <w:sz w:val="24"/>
    </w:rPr>
  </w:style>
  <w:style w:type="table" w:styleId="GridTable4-Accent2">
    <w:name w:val="Grid Table 4 Accent 2"/>
    <w:basedOn w:val="TableNormal"/>
    <w:uiPriority w:val="49"/>
    <w:rsid w:val="006D05DB"/>
    <w:pPr>
      <w:spacing w:before="100" w:beforeAutospacing="1" w:after="100" w:afterAutospacing="1"/>
    </w:pPr>
    <w:tblPr>
      <w:tblStyleRowBandSize w:val="1"/>
      <w:tblStyleColBandSize w:val="1"/>
      <w:tblBorders>
        <w:top w:val="single" w:sz="4" w:space="0" w:color="BC91A8" w:themeColor="accent2" w:themeTint="99"/>
        <w:left w:val="single" w:sz="4" w:space="0" w:color="BC91A8" w:themeColor="accent2" w:themeTint="99"/>
        <w:bottom w:val="single" w:sz="4" w:space="0" w:color="BC91A8" w:themeColor="accent2" w:themeTint="99"/>
        <w:right w:val="single" w:sz="4" w:space="0" w:color="BC91A8" w:themeColor="accent2" w:themeTint="99"/>
        <w:insideH w:val="single" w:sz="4" w:space="0" w:color="BC91A8" w:themeColor="accent2" w:themeTint="99"/>
        <w:insideV w:val="single" w:sz="4" w:space="0" w:color="BC91A8" w:themeColor="accent2" w:themeTint="99"/>
      </w:tblBorders>
      <w:tblCellMar>
        <w:top w:w="85" w:type="dxa"/>
        <w:left w:w="85" w:type="dxa"/>
        <w:bottom w:w="85" w:type="dxa"/>
        <w:right w:w="85" w:type="dxa"/>
      </w:tblCellMar>
    </w:tblPr>
    <w:tcPr>
      <w:vAlign w:val="center"/>
    </w:tcPr>
    <w:tblStylePr w:type="firstRow">
      <w:rPr>
        <w:b/>
        <w:bCs/>
        <w:color w:val="FFFFFF" w:themeColor="background1"/>
      </w:rPr>
      <w:tblPr/>
      <w:tcPr>
        <w:tcBorders>
          <w:top w:val="single" w:sz="4" w:space="0" w:color="87526E" w:themeColor="accent2"/>
          <w:left w:val="single" w:sz="4" w:space="0" w:color="87526E" w:themeColor="accent2"/>
          <w:bottom w:val="single" w:sz="4" w:space="0" w:color="87526E" w:themeColor="accent2"/>
          <w:right w:val="single" w:sz="4" w:space="0" w:color="87526E" w:themeColor="accent2"/>
          <w:insideH w:val="nil"/>
          <w:insideV w:val="nil"/>
        </w:tcBorders>
        <w:shd w:val="clear" w:color="auto" w:fill="87526E" w:themeFill="accent2"/>
      </w:tcPr>
    </w:tblStylePr>
    <w:tblStylePr w:type="lastRow">
      <w:rPr>
        <w:b/>
        <w:bCs/>
      </w:rPr>
      <w:tblPr/>
      <w:tcPr>
        <w:tcBorders>
          <w:top w:val="double" w:sz="4" w:space="0" w:color="87526E" w:themeColor="accent2"/>
        </w:tcBorders>
      </w:tcPr>
    </w:tblStylePr>
    <w:tblStylePr w:type="firstCol">
      <w:rPr>
        <w:b/>
        <w:bCs/>
      </w:rPr>
    </w:tblStylePr>
    <w:tblStylePr w:type="lastCol">
      <w:rPr>
        <w:b/>
        <w:bCs/>
      </w:rPr>
    </w:tblStylePr>
    <w:tblStylePr w:type="band1Vert">
      <w:tblPr/>
      <w:tcPr>
        <w:shd w:val="clear" w:color="auto" w:fill="E8DAE2" w:themeFill="accent2" w:themeFillTint="33"/>
      </w:tcPr>
    </w:tblStylePr>
    <w:tblStylePr w:type="band1Horz">
      <w:tblPr/>
      <w:tcPr>
        <w:shd w:val="clear" w:color="auto" w:fill="E8DAE2" w:themeFill="accent2" w:themeFillTint="33"/>
      </w:tcPr>
    </w:tblStylePr>
  </w:style>
  <w:style w:type="numbering" w:customStyle="1" w:styleId="Elencocorrente1">
    <w:name w:val="Elenco corrente1"/>
    <w:uiPriority w:val="99"/>
    <w:rsid w:val="006D05DB"/>
    <w:pPr>
      <w:numPr>
        <w:numId w:val="7"/>
      </w:numPr>
    </w:pPr>
  </w:style>
  <w:style w:type="numbering" w:customStyle="1" w:styleId="Elencocorrente2">
    <w:name w:val="Elenco corrente2"/>
    <w:uiPriority w:val="99"/>
    <w:rsid w:val="00D80438"/>
    <w:pPr>
      <w:numPr>
        <w:numId w:val="8"/>
      </w:numPr>
    </w:pPr>
  </w:style>
  <w:style w:type="paragraph" w:customStyle="1" w:styleId="HeadingH3-nonum">
    <w:name w:val="Heading H3 - no num"/>
    <w:basedOn w:val="Heading3"/>
    <w:qFormat/>
    <w:rsid w:val="00AC1588"/>
    <w:pPr>
      <w:numPr>
        <w:ilvl w:val="0"/>
        <w:numId w:val="0"/>
      </w:numPr>
    </w:pPr>
  </w:style>
  <w:style w:type="numbering" w:customStyle="1" w:styleId="Elencocorrente3">
    <w:name w:val="Elenco corrente3"/>
    <w:uiPriority w:val="99"/>
    <w:rsid w:val="00160482"/>
    <w:pPr>
      <w:numPr>
        <w:numId w:val="9"/>
      </w:numPr>
    </w:pPr>
  </w:style>
  <w:style w:type="numbering" w:customStyle="1" w:styleId="Elencocorrente4">
    <w:name w:val="Elenco corrente4"/>
    <w:uiPriority w:val="99"/>
    <w:rsid w:val="00160482"/>
    <w:pPr>
      <w:numPr>
        <w:numId w:val="10"/>
      </w:numPr>
    </w:pPr>
  </w:style>
  <w:style w:type="numbering" w:customStyle="1" w:styleId="Elencocorrente5">
    <w:name w:val="Elenco corrente5"/>
    <w:uiPriority w:val="99"/>
    <w:rsid w:val="008B3173"/>
    <w:pPr>
      <w:numPr>
        <w:numId w:val="11"/>
      </w:numPr>
    </w:pPr>
  </w:style>
  <w:style w:type="numbering" w:customStyle="1" w:styleId="Elencocorrente6">
    <w:name w:val="Elenco corrente6"/>
    <w:uiPriority w:val="99"/>
    <w:rsid w:val="008B3173"/>
    <w:pPr>
      <w:numPr>
        <w:numId w:val="12"/>
      </w:numPr>
    </w:pPr>
  </w:style>
  <w:style w:type="numbering" w:customStyle="1" w:styleId="CurrentList1">
    <w:name w:val="Current List1"/>
    <w:uiPriority w:val="99"/>
    <w:rsid w:val="00974703"/>
    <w:pPr>
      <w:numPr>
        <w:numId w:val="13"/>
      </w:numPr>
    </w:pPr>
  </w:style>
  <w:style w:type="numbering" w:customStyle="1" w:styleId="CurrentList2">
    <w:name w:val="Current List2"/>
    <w:uiPriority w:val="99"/>
    <w:rsid w:val="00974703"/>
    <w:pPr>
      <w:numPr>
        <w:numId w:val="14"/>
      </w:numPr>
    </w:pPr>
  </w:style>
  <w:style w:type="numbering" w:customStyle="1" w:styleId="CurrentList3">
    <w:name w:val="Current List3"/>
    <w:uiPriority w:val="99"/>
    <w:rsid w:val="00974703"/>
    <w:pPr>
      <w:numPr>
        <w:numId w:val="15"/>
      </w:numPr>
    </w:pPr>
  </w:style>
  <w:style w:type="numbering" w:customStyle="1" w:styleId="CurrentList4">
    <w:name w:val="Current List4"/>
    <w:uiPriority w:val="99"/>
    <w:rsid w:val="00B26FC5"/>
    <w:pPr>
      <w:numPr>
        <w:numId w:val="16"/>
      </w:numPr>
    </w:pPr>
  </w:style>
  <w:style w:type="numbering" w:customStyle="1" w:styleId="CurrentList5">
    <w:name w:val="Current List5"/>
    <w:uiPriority w:val="99"/>
    <w:rsid w:val="00B26FC5"/>
    <w:pPr>
      <w:numPr>
        <w:numId w:val="17"/>
      </w:numPr>
    </w:pPr>
  </w:style>
  <w:style w:type="numbering" w:customStyle="1" w:styleId="CurrentList6">
    <w:name w:val="Current List6"/>
    <w:uiPriority w:val="99"/>
    <w:rsid w:val="00B26FC5"/>
    <w:pPr>
      <w:numPr>
        <w:numId w:val="18"/>
      </w:numPr>
    </w:pPr>
  </w:style>
  <w:style w:type="paragraph" w:customStyle="1" w:styleId="StyleBodytext-smallBold">
    <w:name w:val="Style Body text - small + Bold"/>
    <w:basedOn w:val="Bodytext-small"/>
    <w:rsid w:val="00522C82"/>
    <w:rPr>
      <w:b/>
      <w:iCs w:val="0"/>
    </w:rPr>
  </w:style>
  <w:style w:type="paragraph" w:styleId="Revision">
    <w:name w:val="Revision"/>
    <w:hidden/>
    <w:uiPriority w:val="99"/>
    <w:semiHidden/>
    <w:rsid w:val="00785007"/>
    <w:rPr>
      <w:rFonts w:ascii="Calibri" w:hAnsi="Calibri"/>
      <w:sz w:val="22"/>
      <w:lang w:val="en-GB" w:eastAsia="en-GB"/>
    </w:rPr>
  </w:style>
  <w:style w:type="numbering" w:customStyle="1" w:styleId="CurrentList7">
    <w:name w:val="Current List7"/>
    <w:uiPriority w:val="99"/>
    <w:rsid w:val="00D31D5D"/>
    <w:pPr>
      <w:numPr>
        <w:numId w:val="19"/>
      </w:numPr>
    </w:pPr>
  </w:style>
  <w:style w:type="table" w:customStyle="1" w:styleId="Embed2Scale">
    <w:name w:val="Embed2Scale"/>
    <w:basedOn w:val="TableNormal"/>
    <w:uiPriority w:val="99"/>
    <w:rsid w:val="003E0345"/>
    <w:rPr>
      <w:rFonts w:ascii="Arial" w:hAnsi="Arial"/>
    </w:rPr>
    <w:tblPr>
      <w:tblStyleRowBandSize w:val="1"/>
      <w:tblStyleColBandSize w:val="1"/>
      <w:tblBorders>
        <w:top w:val="dotted" w:sz="4" w:space="0" w:color="FFFFFF" w:themeColor="background1"/>
        <w:left w:val="dotted" w:sz="4" w:space="0" w:color="FFFFFF" w:themeColor="background1"/>
        <w:bottom w:val="dotted" w:sz="4" w:space="0" w:color="FFFFFF" w:themeColor="background1"/>
        <w:right w:val="dotted" w:sz="4" w:space="0" w:color="FFFFFF" w:themeColor="background1"/>
        <w:insideH w:val="dotted" w:sz="4" w:space="0" w:color="FFFFFF" w:themeColor="background1"/>
        <w:insideV w:val="dotted" w:sz="4" w:space="0" w:color="FFFFFF" w:themeColor="background1"/>
      </w:tblBorders>
    </w:tblPr>
    <w:tcPr>
      <w:shd w:val="clear" w:color="auto" w:fill="EDEDED"/>
      <w:tcMar>
        <w:top w:w="85" w:type="dxa"/>
        <w:bottom w:w="85" w:type="dxa"/>
      </w:tcMar>
    </w:tcPr>
    <w:tblStylePr w:type="firstRow">
      <w:rPr>
        <w:rFonts w:asciiTheme="minorHAnsi" w:hAnsiTheme="minorHAnsi"/>
        <w:b/>
        <w:color w:val="EDEDED"/>
        <w:sz w:val="20"/>
      </w:rPr>
      <w:tblPr/>
      <w:tcPr>
        <w:shd w:val="clear" w:color="auto" w:fill="0F5C8C"/>
      </w:tcPr>
    </w:tblStylePr>
    <w:tblStylePr w:type="lastRow">
      <w:rPr>
        <w:color w:val="FFFFFF" w:themeColor="background1"/>
      </w:rPr>
      <w:tblPr/>
      <w:tcPr>
        <w:shd w:val="clear" w:color="auto" w:fill="A7A5A5"/>
      </w:tcPr>
    </w:tblStylePr>
    <w:tblStylePr w:type="firstCol">
      <w:rPr>
        <w:rFonts w:asciiTheme="minorHAnsi" w:hAnsiTheme="minorHAnsi"/>
        <w:color w:val="EDEDED"/>
      </w:rPr>
      <w:tblPr/>
      <w:tcPr>
        <w:shd w:val="clear" w:color="auto" w:fill="0F5C8C"/>
      </w:tcPr>
    </w:tblStylePr>
    <w:tblStylePr w:type="nwCell">
      <w:tblPr/>
      <w:tcPr>
        <w:shd w:val="clear" w:color="auto" w:fill="EDEDED"/>
      </w:tcPr>
    </w:tblStylePr>
  </w:style>
  <w:style w:type="numbering" w:customStyle="1" w:styleId="CurrentList8">
    <w:name w:val="Current List8"/>
    <w:uiPriority w:val="99"/>
    <w:rsid w:val="00D31D5D"/>
    <w:pPr>
      <w:numPr>
        <w:numId w:val="21"/>
      </w:numPr>
    </w:pPr>
  </w:style>
  <w:style w:type="numbering" w:customStyle="1" w:styleId="CurrentList9">
    <w:name w:val="Current List9"/>
    <w:uiPriority w:val="99"/>
    <w:rsid w:val="00D31D5D"/>
    <w:pPr>
      <w:numPr>
        <w:numId w:val="22"/>
      </w:numPr>
    </w:pPr>
  </w:style>
  <w:style w:type="paragraph" w:customStyle="1" w:styleId="StyleTitleDeliverable16pt">
    <w:name w:val="Style Title Deliverable + 16 pt"/>
    <w:basedOn w:val="TitleDeliverable"/>
    <w:rsid w:val="00DF4CFD"/>
    <w:rPr>
      <w:iCs w:val="0"/>
      <w:sz w:val="32"/>
    </w:rPr>
  </w:style>
  <w:style w:type="paragraph" w:customStyle="1" w:styleId="StyleSubtitle12ptAfter6pt">
    <w:name w:val="Style Subtitle + 12 pt After:  6 pt"/>
    <w:basedOn w:val="Subtitle"/>
    <w:rsid w:val="003E0345"/>
    <w:pPr>
      <w:spacing w:after="120"/>
    </w:pPr>
    <w:rPr>
      <w:rFonts w:ascii="Arial" w:hAnsi="Arial"/>
      <w:iCs w:val="0"/>
      <w:color w:val="A6A6A6"/>
      <w:sz w:val="24"/>
      <w:szCs w:val="20"/>
    </w:rPr>
  </w:style>
  <w:style w:type="paragraph" w:customStyle="1" w:styleId="StyleBodytext-smallBoldCustomColorRGB237237237Bef">
    <w:name w:val="Style Body text - small + Bold Custom Color(RGB(237237237)) Bef..."/>
    <w:basedOn w:val="Bodytext-small"/>
    <w:rsid w:val="00B31D46"/>
    <w:pPr>
      <w:spacing w:before="60" w:after="60"/>
    </w:pPr>
    <w:rPr>
      <w:b/>
      <w:iCs w:val="0"/>
      <w:color w:val="EDEDED"/>
      <w:szCs w:val="20"/>
    </w:rPr>
  </w:style>
  <w:style w:type="paragraph" w:customStyle="1" w:styleId="StyleBodytext-smallItalic">
    <w:name w:val="Style Body text - small + Italic"/>
    <w:basedOn w:val="Bodytext-small"/>
    <w:rsid w:val="00181699"/>
    <w:rPr>
      <w:bCs w:val="0"/>
      <w:i/>
    </w:rPr>
  </w:style>
  <w:style w:type="paragraph" w:customStyle="1" w:styleId="StyleBodyTextBold">
    <w:name w:val="Style Body Text + Bold"/>
    <w:basedOn w:val="BodyText"/>
    <w:rsid w:val="00DF4CFD"/>
    <w:rPr>
      <w:bCs/>
    </w:rPr>
  </w:style>
  <w:style w:type="paragraph" w:customStyle="1" w:styleId="StyleBodyTextSuperscript">
    <w:name w:val="Style Body Text + Superscript"/>
    <w:basedOn w:val="BodyText"/>
    <w:rsid w:val="008B0821"/>
    <w:rPr>
      <w:vertAlign w:val="superscript"/>
    </w:rPr>
  </w:style>
  <w:style w:type="paragraph" w:customStyle="1" w:styleId="Texttable">
    <w:name w:val="Text table"/>
    <w:basedOn w:val="Normal"/>
    <w:link w:val="TexttableChar"/>
    <w:qFormat/>
    <w:rsid w:val="000572B7"/>
    <w:pPr>
      <w:framePr w:hSpace="180" w:wrap="around" w:vAnchor="text" w:hAnchor="margin" w:y="348"/>
    </w:pPr>
  </w:style>
  <w:style w:type="character" w:customStyle="1" w:styleId="TexttableChar">
    <w:name w:val="Text table Char"/>
    <w:basedOn w:val="DefaultParagraphFont"/>
    <w:link w:val="Texttable"/>
    <w:rsid w:val="000572B7"/>
    <w:rPr>
      <w:rFonts w:ascii="Mont" w:hAnsi="Mont"/>
      <w:sz w:val="22"/>
      <w:lang w:val="en-GB" w:eastAsia="en-GB"/>
    </w:rPr>
  </w:style>
  <w:style w:type="paragraph" w:styleId="TOCHeading">
    <w:name w:val="TOC Heading"/>
    <w:basedOn w:val="Heading1"/>
    <w:next w:val="Normal"/>
    <w:uiPriority w:val="39"/>
    <w:unhideWhenUsed/>
    <w:qFormat/>
    <w:rsid w:val="00AE784D"/>
    <w:pPr>
      <w:keepLines/>
      <w:pageBreakBefore w:val="0"/>
      <w:numPr>
        <w:numId w:val="0"/>
      </w:numPr>
      <w:pBdr>
        <w:top w:val="none" w:sz="0" w:space="0" w:color="auto"/>
        <w:left w:val="none" w:sz="0" w:space="0" w:color="auto"/>
        <w:bottom w:val="none" w:sz="0" w:space="0" w:color="auto"/>
        <w:right w:val="none" w:sz="0" w:space="0" w:color="auto"/>
      </w:pBdr>
      <w:shd w:val="clear" w:color="auto" w:fill="auto"/>
      <w:tabs>
        <w:tab w:val="clear" w:pos="454"/>
      </w:tabs>
      <w:spacing w:before="240" w:after="0" w:line="259" w:lineRule="auto"/>
      <w:contextualSpacing w:val="0"/>
      <w:outlineLvl w:val="9"/>
    </w:pPr>
    <w:rPr>
      <w:rFonts w:cstheme="majorBidi"/>
      <w:caps w:val="0"/>
      <w:color w:val="1E2E5A" w:themeColor="accent1" w:themeShade="BF"/>
      <w:kern w:val="0"/>
      <w:sz w:val="32"/>
      <w:szCs w:val="32"/>
      <w:lang w:val="en-US" w:eastAsia="en-US"/>
    </w:rPr>
  </w:style>
  <w:style w:type="paragraph" w:customStyle="1" w:styleId="StyleBodytext-smallBackground1">
    <w:name w:val="Style Body text - small + Background 1"/>
    <w:basedOn w:val="Bodytext-small"/>
    <w:rsid w:val="00AE784D"/>
    <w:rPr>
      <w:bCs w:val="0"/>
      <w:iCs w:val="0"/>
      <w:color w:val="FFFFFF" w:themeColor="background1"/>
    </w:rPr>
  </w:style>
  <w:style w:type="paragraph" w:customStyle="1" w:styleId="PROJECTTITLEREGURAL">
    <w:name w:val="PROJECT TITLE REGURAL"/>
    <w:basedOn w:val="PROJECTTitle"/>
    <w:link w:val="PROJECTTITLEREGURALChar"/>
    <w:qFormat/>
    <w:rsid w:val="00DF4CFD"/>
    <w:rPr>
      <w:bCs/>
      <w:color w:val="333333" w:themeColor="text1"/>
    </w:rPr>
  </w:style>
  <w:style w:type="character" w:customStyle="1" w:styleId="PROJECTTitleChar">
    <w:name w:val="PROJECT Title Char"/>
    <w:basedOn w:val="DefaultParagraphFont"/>
    <w:link w:val="PROJECTTitle"/>
    <w:rsid w:val="003A3157"/>
    <w:rPr>
      <w:rFonts w:ascii="Arial" w:eastAsia="SimSun" w:hAnsi="Arial"/>
      <w:b/>
      <w:caps/>
      <w:color w:val="3458A9"/>
      <w:szCs w:val="12"/>
      <w:lang w:val="en-US" w:eastAsia="zh-CN"/>
    </w:rPr>
  </w:style>
  <w:style w:type="character" w:customStyle="1" w:styleId="PROJECTTITLEREGURALChar">
    <w:name w:val="PROJECT TITLE REGURAL Char"/>
    <w:basedOn w:val="PROJECTTitleChar"/>
    <w:link w:val="PROJECTTITLEREGURAL"/>
    <w:rsid w:val="00DF4CFD"/>
    <w:rPr>
      <w:rFonts w:ascii="Aptos" w:eastAsia="SimSun" w:hAnsi="Aptos"/>
      <w:b/>
      <w:bCs/>
      <w:caps/>
      <w:color w:val="333333" w:themeColor="text1"/>
      <w:sz w:val="48"/>
      <w:szCs w:val="12"/>
      <w:lang w:val="it-IT" w:eastAsia="zh-CN"/>
    </w:rPr>
  </w:style>
  <w:style w:type="paragraph" w:customStyle="1" w:styleId="Footercenter">
    <w:name w:val="Footer center"/>
    <w:basedOn w:val="BodyText"/>
    <w:link w:val="FootercenterChar"/>
    <w:qFormat/>
    <w:rsid w:val="00634DA8"/>
    <w:pPr>
      <w:jc w:val="center"/>
    </w:pPr>
    <w:rPr>
      <w:color w:val="FFFFFF" w:themeColor="background1"/>
      <w:sz w:val="18"/>
      <w:szCs w:val="18"/>
    </w:rPr>
  </w:style>
  <w:style w:type="character" w:customStyle="1" w:styleId="FootercenterChar">
    <w:name w:val="Footer center Char"/>
    <w:basedOn w:val="BodyTextChar"/>
    <w:link w:val="Footercenter"/>
    <w:rsid w:val="00634DA8"/>
    <w:rPr>
      <w:rFonts w:ascii="Aptos" w:hAnsi="Aptos"/>
      <w:color w:val="FFFFFF" w:themeColor="background1"/>
      <w:sz w:val="18"/>
      <w:szCs w:val="18"/>
      <w:lang w:val="en-US" w:eastAsia="en-GB"/>
    </w:rPr>
  </w:style>
  <w:style w:type="paragraph" w:customStyle="1" w:styleId="Footerright">
    <w:name w:val="Footer right"/>
    <w:basedOn w:val="BodyText"/>
    <w:link w:val="FooterrightChar"/>
    <w:qFormat/>
    <w:rsid w:val="00634DA8"/>
    <w:pPr>
      <w:jc w:val="right"/>
    </w:pPr>
    <w:rPr>
      <w:color w:val="FFFFFF" w:themeColor="background1"/>
      <w:sz w:val="18"/>
      <w:szCs w:val="18"/>
    </w:rPr>
  </w:style>
  <w:style w:type="character" w:customStyle="1" w:styleId="FooterrightChar">
    <w:name w:val="Footer right Char"/>
    <w:basedOn w:val="BodyTextChar"/>
    <w:link w:val="Footerright"/>
    <w:rsid w:val="00634DA8"/>
    <w:rPr>
      <w:rFonts w:ascii="Aptos" w:hAnsi="Aptos"/>
      <w:color w:val="FFFFFF" w:themeColor="background1"/>
      <w:sz w:val="18"/>
      <w:szCs w:val="18"/>
      <w:lang w:val="en-US" w:eastAsia="en-GB"/>
    </w:rPr>
  </w:style>
  <w:style w:type="table" w:customStyle="1" w:styleId="TableGrid1">
    <w:name w:val="Table Grid1"/>
    <w:basedOn w:val="TableNormal"/>
    <w:next w:val="TableGrid"/>
    <w:uiPriority w:val="39"/>
    <w:rsid w:val="00FD4C0F"/>
    <w:rPr>
      <w:rFonts w:ascii="Calibri" w:eastAsia="Calibri" w:hAnsi="Calibri" w:cs="Arial"/>
      <w:sz w:val="22"/>
      <w:szCs w:val="22"/>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695652"/>
    <w:pPr>
      <w:ind w:left="720"/>
      <w:contextualSpacing/>
    </w:pPr>
  </w:style>
  <w:style w:type="paragraph" w:customStyle="1" w:styleId="paragraph">
    <w:name w:val="paragraph"/>
    <w:basedOn w:val="Normal"/>
    <w:rsid w:val="00B34BC0"/>
    <w:pPr>
      <w:spacing w:before="100" w:beforeAutospacing="1" w:after="100" w:afterAutospacing="1"/>
      <w:jc w:val="left"/>
    </w:pPr>
    <w:rPr>
      <w:rFonts w:ascii="Times New Roman" w:hAnsi="Times New Roman"/>
      <w:sz w:val="24"/>
    </w:rPr>
  </w:style>
  <w:style w:type="character" w:customStyle="1" w:styleId="eop">
    <w:name w:val="eop"/>
    <w:basedOn w:val="DefaultParagraphFont"/>
    <w:rsid w:val="00B34BC0"/>
  </w:style>
  <w:style w:type="character" w:customStyle="1" w:styleId="normaltextrun">
    <w:name w:val="normaltextrun"/>
    <w:basedOn w:val="DefaultParagraphFont"/>
    <w:rsid w:val="00B34BC0"/>
  </w:style>
  <w:style w:type="paragraph" w:styleId="ListNumber2">
    <w:name w:val="List Number 2"/>
    <w:basedOn w:val="Normal"/>
    <w:uiPriority w:val="99"/>
    <w:unhideWhenUsed/>
    <w:rsid w:val="00B34BC0"/>
    <w:pPr>
      <w:numPr>
        <w:numId w:val="27"/>
      </w:numPr>
      <w:spacing w:after="200" w:line="276" w:lineRule="auto"/>
      <w:contextualSpacing/>
      <w:jc w:val="left"/>
    </w:pPr>
    <w:rPr>
      <w:rFonts w:ascii="Calibri" w:eastAsiaTheme="minorEastAsia" w:hAnsi="Calibri" w:cstheme="minorBidi"/>
      <w:szCs w:val="22"/>
      <w:lang w:val="en-US" w:eastAsia="en-US"/>
    </w:rPr>
  </w:style>
  <w:style w:type="paragraph" w:styleId="ListBullet">
    <w:name w:val="List Bullet"/>
    <w:basedOn w:val="Normal"/>
    <w:uiPriority w:val="99"/>
    <w:unhideWhenUsed/>
    <w:rsid w:val="000013FA"/>
    <w:pPr>
      <w:numPr>
        <w:numId w:val="28"/>
      </w:numPr>
      <w:spacing w:after="200" w:line="276" w:lineRule="auto"/>
      <w:contextualSpacing/>
      <w:jc w:val="left"/>
    </w:pPr>
    <w:rPr>
      <w:rFonts w:ascii="Calibri" w:eastAsiaTheme="minorEastAsia" w:hAnsi="Calibri" w:cstheme="minorBidi"/>
      <w:szCs w:val="22"/>
      <w:lang w:val="en-US" w:eastAsia="en-US"/>
    </w:rPr>
  </w:style>
  <w:style w:type="table" w:styleId="LightGrid-Accent1">
    <w:name w:val="Light Grid Accent 1"/>
    <w:basedOn w:val="TableNormal"/>
    <w:uiPriority w:val="62"/>
    <w:rsid w:val="000013FA"/>
    <w:rPr>
      <w:rFonts w:asciiTheme="minorHAnsi" w:eastAsiaTheme="minorEastAsia" w:hAnsiTheme="minorHAnsi" w:cstheme="minorBidi"/>
      <w:sz w:val="22"/>
      <w:szCs w:val="22"/>
      <w:lang w:val="en-US"/>
    </w:rPr>
    <w:tblPr>
      <w:tblStyleRowBandSize w:val="1"/>
      <w:tblStyleColBandSize w:val="1"/>
      <w:tblBorders>
        <w:top w:val="single" w:sz="8" w:space="0" w:color="283E79" w:themeColor="accent1"/>
        <w:left w:val="single" w:sz="8" w:space="0" w:color="283E79" w:themeColor="accent1"/>
        <w:bottom w:val="single" w:sz="8" w:space="0" w:color="283E79" w:themeColor="accent1"/>
        <w:right w:val="single" w:sz="8" w:space="0" w:color="283E79" w:themeColor="accent1"/>
        <w:insideH w:val="single" w:sz="8" w:space="0" w:color="283E79" w:themeColor="accent1"/>
        <w:insideV w:val="single" w:sz="8" w:space="0" w:color="283E79"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83E79" w:themeColor="accent1"/>
          <w:left w:val="single" w:sz="8" w:space="0" w:color="283E79" w:themeColor="accent1"/>
          <w:bottom w:val="single" w:sz="18" w:space="0" w:color="283E79" w:themeColor="accent1"/>
          <w:right w:val="single" w:sz="8" w:space="0" w:color="283E79" w:themeColor="accent1"/>
          <w:insideH w:val="nil"/>
          <w:insideV w:val="single" w:sz="8" w:space="0" w:color="283E79"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83E79" w:themeColor="accent1"/>
          <w:left w:val="single" w:sz="8" w:space="0" w:color="283E79" w:themeColor="accent1"/>
          <w:bottom w:val="single" w:sz="8" w:space="0" w:color="283E79" w:themeColor="accent1"/>
          <w:right w:val="single" w:sz="8" w:space="0" w:color="283E79" w:themeColor="accent1"/>
          <w:insideH w:val="nil"/>
          <w:insideV w:val="single" w:sz="8" w:space="0" w:color="283E79"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83E79" w:themeColor="accent1"/>
          <w:left w:val="single" w:sz="8" w:space="0" w:color="283E79" w:themeColor="accent1"/>
          <w:bottom w:val="single" w:sz="8" w:space="0" w:color="283E79" w:themeColor="accent1"/>
          <w:right w:val="single" w:sz="8" w:space="0" w:color="283E79" w:themeColor="accent1"/>
        </w:tcBorders>
      </w:tcPr>
    </w:tblStylePr>
    <w:tblStylePr w:type="band1Vert">
      <w:tblPr/>
      <w:tcPr>
        <w:tcBorders>
          <w:top w:val="single" w:sz="8" w:space="0" w:color="283E79" w:themeColor="accent1"/>
          <w:left w:val="single" w:sz="8" w:space="0" w:color="283E79" w:themeColor="accent1"/>
          <w:bottom w:val="single" w:sz="8" w:space="0" w:color="283E79" w:themeColor="accent1"/>
          <w:right w:val="single" w:sz="8" w:space="0" w:color="283E79" w:themeColor="accent1"/>
        </w:tcBorders>
        <w:shd w:val="clear" w:color="auto" w:fill="BEC9E9" w:themeFill="accent1" w:themeFillTint="3F"/>
      </w:tcPr>
    </w:tblStylePr>
    <w:tblStylePr w:type="band1Horz">
      <w:tblPr/>
      <w:tcPr>
        <w:tcBorders>
          <w:top w:val="single" w:sz="8" w:space="0" w:color="283E79" w:themeColor="accent1"/>
          <w:left w:val="single" w:sz="8" w:space="0" w:color="283E79" w:themeColor="accent1"/>
          <w:bottom w:val="single" w:sz="8" w:space="0" w:color="283E79" w:themeColor="accent1"/>
          <w:right w:val="single" w:sz="8" w:space="0" w:color="283E79" w:themeColor="accent1"/>
          <w:insideV w:val="single" w:sz="8" w:space="0" w:color="283E79" w:themeColor="accent1"/>
        </w:tcBorders>
        <w:shd w:val="clear" w:color="auto" w:fill="BEC9E9" w:themeFill="accent1" w:themeFillTint="3F"/>
      </w:tcPr>
    </w:tblStylePr>
    <w:tblStylePr w:type="band2Horz">
      <w:tblPr/>
      <w:tcPr>
        <w:tcBorders>
          <w:top w:val="single" w:sz="8" w:space="0" w:color="283E79" w:themeColor="accent1"/>
          <w:left w:val="single" w:sz="8" w:space="0" w:color="283E79" w:themeColor="accent1"/>
          <w:bottom w:val="single" w:sz="8" w:space="0" w:color="283E79" w:themeColor="accent1"/>
          <w:right w:val="single" w:sz="8" w:space="0" w:color="283E79" w:themeColor="accent1"/>
          <w:insideV w:val="single" w:sz="8" w:space="0" w:color="283E79" w:themeColor="accent1"/>
        </w:tcBorders>
      </w:tcPr>
    </w:tblStylePr>
  </w:style>
  <w:style w:type="character" w:styleId="UnresolvedMention">
    <w:name w:val="Unresolved Mention"/>
    <w:basedOn w:val="DefaultParagraphFont"/>
    <w:rsid w:val="00842FC5"/>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076494">
      <w:bodyDiv w:val="1"/>
      <w:marLeft w:val="0"/>
      <w:marRight w:val="0"/>
      <w:marTop w:val="0"/>
      <w:marBottom w:val="0"/>
      <w:divBdr>
        <w:top w:val="none" w:sz="0" w:space="0" w:color="auto"/>
        <w:left w:val="none" w:sz="0" w:space="0" w:color="auto"/>
        <w:bottom w:val="none" w:sz="0" w:space="0" w:color="auto"/>
        <w:right w:val="none" w:sz="0" w:space="0" w:color="auto"/>
      </w:divBdr>
      <w:divsChild>
        <w:div w:id="1395663848">
          <w:marLeft w:val="0"/>
          <w:marRight w:val="0"/>
          <w:marTop w:val="0"/>
          <w:marBottom w:val="0"/>
          <w:divBdr>
            <w:top w:val="none" w:sz="0" w:space="0" w:color="auto"/>
            <w:left w:val="none" w:sz="0" w:space="0" w:color="auto"/>
            <w:bottom w:val="none" w:sz="0" w:space="0" w:color="auto"/>
            <w:right w:val="none" w:sz="0" w:space="0" w:color="auto"/>
          </w:divBdr>
          <w:divsChild>
            <w:div w:id="1692608877">
              <w:marLeft w:val="0"/>
              <w:marRight w:val="0"/>
              <w:marTop w:val="0"/>
              <w:marBottom w:val="0"/>
              <w:divBdr>
                <w:top w:val="none" w:sz="0" w:space="0" w:color="auto"/>
                <w:left w:val="none" w:sz="0" w:space="0" w:color="auto"/>
                <w:bottom w:val="none" w:sz="0" w:space="0" w:color="auto"/>
                <w:right w:val="none" w:sz="0" w:space="0" w:color="auto"/>
              </w:divBdr>
              <w:divsChild>
                <w:div w:id="2566419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1146299">
      <w:bodyDiv w:val="1"/>
      <w:marLeft w:val="0"/>
      <w:marRight w:val="0"/>
      <w:marTop w:val="0"/>
      <w:marBottom w:val="0"/>
      <w:divBdr>
        <w:top w:val="none" w:sz="0" w:space="0" w:color="auto"/>
        <w:left w:val="none" w:sz="0" w:space="0" w:color="auto"/>
        <w:bottom w:val="none" w:sz="0" w:space="0" w:color="auto"/>
        <w:right w:val="none" w:sz="0" w:space="0" w:color="auto"/>
      </w:divBdr>
    </w:div>
    <w:div w:id="71120326">
      <w:bodyDiv w:val="1"/>
      <w:marLeft w:val="0"/>
      <w:marRight w:val="0"/>
      <w:marTop w:val="0"/>
      <w:marBottom w:val="0"/>
      <w:divBdr>
        <w:top w:val="none" w:sz="0" w:space="0" w:color="auto"/>
        <w:left w:val="none" w:sz="0" w:space="0" w:color="auto"/>
        <w:bottom w:val="none" w:sz="0" w:space="0" w:color="auto"/>
        <w:right w:val="none" w:sz="0" w:space="0" w:color="auto"/>
      </w:divBdr>
      <w:divsChild>
        <w:div w:id="1153915248">
          <w:marLeft w:val="0"/>
          <w:marRight w:val="0"/>
          <w:marTop w:val="0"/>
          <w:marBottom w:val="0"/>
          <w:divBdr>
            <w:top w:val="none" w:sz="0" w:space="0" w:color="auto"/>
            <w:left w:val="none" w:sz="0" w:space="0" w:color="auto"/>
            <w:bottom w:val="none" w:sz="0" w:space="0" w:color="auto"/>
            <w:right w:val="none" w:sz="0" w:space="0" w:color="auto"/>
          </w:divBdr>
        </w:div>
        <w:div w:id="1203833853">
          <w:marLeft w:val="0"/>
          <w:marRight w:val="0"/>
          <w:marTop w:val="0"/>
          <w:marBottom w:val="0"/>
          <w:divBdr>
            <w:top w:val="none" w:sz="0" w:space="0" w:color="auto"/>
            <w:left w:val="none" w:sz="0" w:space="0" w:color="auto"/>
            <w:bottom w:val="none" w:sz="0" w:space="0" w:color="auto"/>
            <w:right w:val="none" w:sz="0" w:space="0" w:color="auto"/>
          </w:divBdr>
        </w:div>
        <w:div w:id="1752315096">
          <w:marLeft w:val="0"/>
          <w:marRight w:val="0"/>
          <w:marTop w:val="0"/>
          <w:marBottom w:val="0"/>
          <w:divBdr>
            <w:top w:val="none" w:sz="0" w:space="0" w:color="auto"/>
            <w:left w:val="none" w:sz="0" w:space="0" w:color="auto"/>
            <w:bottom w:val="none" w:sz="0" w:space="0" w:color="auto"/>
            <w:right w:val="none" w:sz="0" w:space="0" w:color="auto"/>
          </w:divBdr>
          <w:divsChild>
            <w:div w:id="2066174090">
              <w:marLeft w:val="-75"/>
              <w:marRight w:val="0"/>
              <w:marTop w:val="30"/>
              <w:marBottom w:val="30"/>
              <w:divBdr>
                <w:top w:val="none" w:sz="0" w:space="0" w:color="auto"/>
                <w:left w:val="none" w:sz="0" w:space="0" w:color="auto"/>
                <w:bottom w:val="none" w:sz="0" w:space="0" w:color="auto"/>
                <w:right w:val="none" w:sz="0" w:space="0" w:color="auto"/>
              </w:divBdr>
              <w:divsChild>
                <w:div w:id="274101646">
                  <w:marLeft w:val="0"/>
                  <w:marRight w:val="0"/>
                  <w:marTop w:val="0"/>
                  <w:marBottom w:val="0"/>
                  <w:divBdr>
                    <w:top w:val="none" w:sz="0" w:space="0" w:color="auto"/>
                    <w:left w:val="none" w:sz="0" w:space="0" w:color="auto"/>
                    <w:bottom w:val="none" w:sz="0" w:space="0" w:color="auto"/>
                    <w:right w:val="none" w:sz="0" w:space="0" w:color="auto"/>
                  </w:divBdr>
                  <w:divsChild>
                    <w:div w:id="906065205">
                      <w:marLeft w:val="0"/>
                      <w:marRight w:val="0"/>
                      <w:marTop w:val="0"/>
                      <w:marBottom w:val="0"/>
                      <w:divBdr>
                        <w:top w:val="none" w:sz="0" w:space="0" w:color="auto"/>
                        <w:left w:val="none" w:sz="0" w:space="0" w:color="auto"/>
                        <w:bottom w:val="none" w:sz="0" w:space="0" w:color="auto"/>
                        <w:right w:val="none" w:sz="0" w:space="0" w:color="auto"/>
                      </w:divBdr>
                    </w:div>
                  </w:divsChild>
                </w:div>
                <w:div w:id="634138319">
                  <w:marLeft w:val="0"/>
                  <w:marRight w:val="0"/>
                  <w:marTop w:val="0"/>
                  <w:marBottom w:val="0"/>
                  <w:divBdr>
                    <w:top w:val="none" w:sz="0" w:space="0" w:color="auto"/>
                    <w:left w:val="none" w:sz="0" w:space="0" w:color="auto"/>
                    <w:bottom w:val="none" w:sz="0" w:space="0" w:color="auto"/>
                    <w:right w:val="none" w:sz="0" w:space="0" w:color="auto"/>
                  </w:divBdr>
                  <w:divsChild>
                    <w:div w:id="1557619903">
                      <w:marLeft w:val="0"/>
                      <w:marRight w:val="0"/>
                      <w:marTop w:val="0"/>
                      <w:marBottom w:val="0"/>
                      <w:divBdr>
                        <w:top w:val="none" w:sz="0" w:space="0" w:color="auto"/>
                        <w:left w:val="none" w:sz="0" w:space="0" w:color="auto"/>
                        <w:bottom w:val="none" w:sz="0" w:space="0" w:color="auto"/>
                        <w:right w:val="none" w:sz="0" w:space="0" w:color="auto"/>
                      </w:divBdr>
                    </w:div>
                  </w:divsChild>
                </w:div>
                <w:div w:id="707923279">
                  <w:marLeft w:val="0"/>
                  <w:marRight w:val="0"/>
                  <w:marTop w:val="0"/>
                  <w:marBottom w:val="0"/>
                  <w:divBdr>
                    <w:top w:val="none" w:sz="0" w:space="0" w:color="auto"/>
                    <w:left w:val="none" w:sz="0" w:space="0" w:color="auto"/>
                    <w:bottom w:val="none" w:sz="0" w:space="0" w:color="auto"/>
                    <w:right w:val="none" w:sz="0" w:space="0" w:color="auto"/>
                  </w:divBdr>
                  <w:divsChild>
                    <w:div w:id="1976832903">
                      <w:marLeft w:val="0"/>
                      <w:marRight w:val="0"/>
                      <w:marTop w:val="0"/>
                      <w:marBottom w:val="0"/>
                      <w:divBdr>
                        <w:top w:val="none" w:sz="0" w:space="0" w:color="auto"/>
                        <w:left w:val="none" w:sz="0" w:space="0" w:color="auto"/>
                        <w:bottom w:val="none" w:sz="0" w:space="0" w:color="auto"/>
                        <w:right w:val="none" w:sz="0" w:space="0" w:color="auto"/>
                      </w:divBdr>
                    </w:div>
                  </w:divsChild>
                </w:div>
                <w:div w:id="888538178">
                  <w:marLeft w:val="0"/>
                  <w:marRight w:val="0"/>
                  <w:marTop w:val="0"/>
                  <w:marBottom w:val="0"/>
                  <w:divBdr>
                    <w:top w:val="none" w:sz="0" w:space="0" w:color="auto"/>
                    <w:left w:val="none" w:sz="0" w:space="0" w:color="auto"/>
                    <w:bottom w:val="none" w:sz="0" w:space="0" w:color="auto"/>
                    <w:right w:val="none" w:sz="0" w:space="0" w:color="auto"/>
                  </w:divBdr>
                  <w:divsChild>
                    <w:div w:id="379016690">
                      <w:marLeft w:val="0"/>
                      <w:marRight w:val="0"/>
                      <w:marTop w:val="0"/>
                      <w:marBottom w:val="0"/>
                      <w:divBdr>
                        <w:top w:val="none" w:sz="0" w:space="0" w:color="auto"/>
                        <w:left w:val="none" w:sz="0" w:space="0" w:color="auto"/>
                        <w:bottom w:val="none" w:sz="0" w:space="0" w:color="auto"/>
                        <w:right w:val="none" w:sz="0" w:space="0" w:color="auto"/>
                      </w:divBdr>
                    </w:div>
                  </w:divsChild>
                </w:div>
                <w:div w:id="979772520">
                  <w:marLeft w:val="0"/>
                  <w:marRight w:val="0"/>
                  <w:marTop w:val="0"/>
                  <w:marBottom w:val="0"/>
                  <w:divBdr>
                    <w:top w:val="none" w:sz="0" w:space="0" w:color="auto"/>
                    <w:left w:val="none" w:sz="0" w:space="0" w:color="auto"/>
                    <w:bottom w:val="none" w:sz="0" w:space="0" w:color="auto"/>
                    <w:right w:val="none" w:sz="0" w:space="0" w:color="auto"/>
                  </w:divBdr>
                  <w:divsChild>
                    <w:div w:id="339937902">
                      <w:marLeft w:val="0"/>
                      <w:marRight w:val="0"/>
                      <w:marTop w:val="0"/>
                      <w:marBottom w:val="0"/>
                      <w:divBdr>
                        <w:top w:val="none" w:sz="0" w:space="0" w:color="auto"/>
                        <w:left w:val="none" w:sz="0" w:space="0" w:color="auto"/>
                        <w:bottom w:val="none" w:sz="0" w:space="0" w:color="auto"/>
                        <w:right w:val="none" w:sz="0" w:space="0" w:color="auto"/>
                      </w:divBdr>
                    </w:div>
                  </w:divsChild>
                </w:div>
                <w:div w:id="1292633077">
                  <w:marLeft w:val="0"/>
                  <w:marRight w:val="0"/>
                  <w:marTop w:val="0"/>
                  <w:marBottom w:val="0"/>
                  <w:divBdr>
                    <w:top w:val="none" w:sz="0" w:space="0" w:color="auto"/>
                    <w:left w:val="none" w:sz="0" w:space="0" w:color="auto"/>
                    <w:bottom w:val="none" w:sz="0" w:space="0" w:color="auto"/>
                    <w:right w:val="none" w:sz="0" w:space="0" w:color="auto"/>
                  </w:divBdr>
                  <w:divsChild>
                    <w:div w:id="1414475040">
                      <w:marLeft w:val="0"/>
                      <w:marRight w:val="0"/>
                      <w:marTop w:val="0"/>
                      <w:marBottom w:val="0"/>
                      <w:divBdr>
                        <w:top w:val="none" w:sz="0" w:space="0" w:color="auto"/>
                        <w:left w:val="none" w:sz="0" w:space="0" w:color="auto"/>
                        <w:bottom w:val="none" w:sz="0" w:space="0" w:color="auto"/>
                        <w:right w:val="none" w:sz="0" w:space="0" w:color="auto"/>
                      </w:divBdr>
                    </w:div>
                  </w:divsChild>
                </w:div>
                <w:div w:id="2124493925">
                  <w:marLeft w:val="0"/>
                  <w:marRight w:val="0"/>
                  <w:marTop w:val="0"/>
                  <w:marBottom w:val="0"/>
                  <w:divBdr>
                    <w:top w:val="none" w:sz="0" w:space="0" w:color="auto"/>
                    <w:left w:val="none" w:sz="0" w:space="0" w:color="auto"/>
                    <w:bottom w:val="none" w:sz="0" w:space="0" w:color="auto"/>
                    <w:right w:val="none" w:sz="0" w:space="0" w:color="auto"/>
                  </w:divBdr>
                  <w:divsChild>
                    <w:div w:id="12294158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5121261">
      <w:bodyDiv w:val="1"/>
      <w:marLeft w:val="0"/>
      <w:marRight w:val="0"/>
      <w:marTop w:val="0"/>
      <w:marBottom w:val="0"/>
      <w:divBdr>
        <w:top w:val="none" w:sz="0" w:space="0" w:color="auto"/>
        <w:left w:val="none" w:sz="0" w:space="0" w:color="auto"/>
        <w:bottom w:val="none" w:sz="0" w:space="0" w:color="auto"/>
        <w:right w:val="none" w:sz="0" w:space="0" w:color="auto"/>
      </w:divBdr>
      <w:divsChild>
        <w:div w:id="404180207">
          <w:marLeft w:val="0"/>
          <w:marRight w:val="0"/>
          <w:marTop w:val="0"/>
          <w:marBottom w:val="0"/>
          <w:divBdr>
            <w:top w:val="none" w:sz="0" w:space="0" w:color="auto"/>
            <w:left w:val="none" w:sz="0" w:space="0" w:color="auto"/>
            <w:bottom w:val="none" w:sz="0" w:space="0" w:color="auto"/>
            <w:right w:val="none" w:sz="0" w:space="0" w:color="auto"/>
          </w:divBdr>
        </w:div>
        <w:div w:id="957031932">
          <w:marLeft w:val="0"/>
          <w:marRight w:val="0"/>
          <w:marTop w:val="0"/>
          <w:marBottom w:val="0"/>
          <w:divBdr>
            <w:top w:val="none" w:sz="0" w:space="0" w:color="auto"/>
            <w:left w:val="none" w:sz="0" w:space="0" w:color="auto"/>
            <w:bottom w:val="none" w:sz="0" w:space="0" w:color="auto"/>
            <w:right w:val="none" w:sz="0" w:space="0" w:color="auto"/>
          </w:divBdr>
        </w:div>
        <w:div w:id="1543131549">
          <w:marLeft w:val="0"/>
          <w:marRight w:val="0"/>
          <w:marTop w:val="0"/>
          <w:marBottom w:val="0"/>
          <w:divBdr>
            <w:top w:val="none" w:sz="0" w:space="0" w:color="auto"/>
            <w:left w:val="none" w:sz="0" w:space="0" w:color="auto"/>
            <w:bottom w:val="none" w:sz="0" w:space="0" w:color="auto"/>
            <w:right w:val="none" w:sz="0" w:space="0" w:color="auto"/>
          </w:divBdr>
        </w:div>
      </w:divsChild>
    </w:div>
    <w:div w:id="153688223">
      <w:bodyDiv w:val="1"/>
      <w:marLeft w:val="0"/>
      <w:marRight w:val="0"/>
      <w:marTop w:val="0"/>
      <w:marBottom w:val="0"/>
      <w:divBdr>
        <w:top w:val="none" w:sz="0" w:space="0" w:color="auto"/>
        <w:left w:val="none" w:sz="0" w:space="0" w:color="auto"/>
        <w:bottom w:val="none" w:sz="0" w:space="0" w:color="auto"/>
        <w:right w:val="none" w:sz="0" w:space="0" w:color="auto"/>
      </w:divBdr>
    </w:div>
    <w:div w:id="183323156">
      <w:bodyDiv w:val="1"/>
      <w:marLeft w:val="0"/>
      <w:marRight w:val="0"/>
      <w:marTop w:val="0"/>
      <w:marBottom w:val="0"/>
      <w:divBdr>
        <w:top w:val="none" w:sz="0" w:space="0" w:color="auto"/>
        <w:left w:val="none" w:sz="0" w:space="0" w:color="auto"/>
        <w:bottom w:val="none" w:sz="0" w:space="0" w:color="auto"/>
        <w:right w:val="none" w:sz="0" w:space="0" w:color="auto"/>
      </w:divBdr>
    </w:div>
    <w:div w:id="448744057">
      <w:bodyDiv w:val="1"/>
      <w:marLeft w:val="0"/>
      <w:marRight w:val="0"/>
      <w:marTop w:val="0"/>
      <w:marBottom w:val="0"/>
      <w:divBdr>
        <w:top w:val="none" w:sz="0" w:space="0" w:color="auto"/>
        <w:left w:val="none" w:sz="0" w:space="0" w:color="auto"/>
        <w:bottom w:val="none" w:sz="0" w:space="0" w:color="auto"/>
        <w:right w:val="none" w:sz="0" w:space="0" w:color="auto"/>
      </w:divBdr>
      <w:divsChild>
        <w:div w:id="1208033738">
          <w:marLeft w:val="0"/>
          <w:marRight w:val="0"/>
          <w:marTop w:val="0"/>
          <w:marBottom w:val="0"/>
          <w:divBdr>
            <w:top w:val="none" w:sz="0" w:space="0" w:color="auto"/>
            <w:left w:val="none" w:sz="0" w:space="0" w:color="auto"/>
            <w:bottom w:val="none" w:sz="0" w:space="0" w:color="auto"/>
            <w:right w:val="none" w:sz="0" w:space="0" w:color="auto"/>
          </w:divBdr>
        </w:div>
        <w:div w:id="1277906610">
          <w:marLeft w:val="0"/>
          <w:marRight w:val="0"/>
          <w:marTop w:val="0"/>
          <w:marBottom w:val="0"/>
          <w:divBdr>
            <w:top w:val="none" w:sz="0" w:space="0" w:color="auto"/>
            <w:left w:val="none" w:sz="0" w:space="0" w:color="auto"/>
            <w:bottom w:val="none" w:sz="0" w:space="0" w:color="auto"/>
            <w:right w:val="none" w:sz="0" w:space="0" w:color="auto"/>
          </w:divBdr>
        </w:div>
        <w:div w:id="1723560037">
          <w:marLeft w:val="0"/>
          <w:marRight w:val="0"/>
          <w:marTop w:val="0"/>
          <w:marBottom w:val="0"/>
          <w:divBdr>
            <w:top w:val="none" w:sz="0" w:space="0" w:color="auto"/>
            <w:left w:val="none" w:sz="0" w:space="0" w:color="auto"/>
            <w:bottom w:val="none" w:sz="0" w:space="0" w:color="auto"/>
            <w:right w:val="none" w:sz="0" w:space="0" w:color="auto"/>
          </w:divBdr>
        </w:div>
      </w:divsChild>
    </w:div>
    <w:div w:id="449905867">
      <w:bodyDiv w:val="1"/>
      <w:marLeft w:val="0"/>
      <w:marRight w:val="0"/>
      <w:marTop w:val="0"/>
      <w:marBottom w:val="0"/>
      <w:divBdr>
        <w:top w:val="none" w:sz="0" w:space="0" w:color="auto"/>
        <w:left w:val="none" w:sz="0" w:space="0" w:color="auto"/>
        <w:bottom w:val="none" w:sz="0" w:space="0" w:color="auto"/>
        <w:right w:val="none" w:sz="0" w:space="0" w:color="auto"/>
      </w:divBdr>
    </w:div>
    <w:div w:id="475492745">
      <w:bodyDiv w:val="1"/>
      <w:marLeft w:val="0"/>
      <w:marRight w:val="0"/>
      <w:marTop w:val="0"/>
      <w:marBottom w:val="0"/>
      <w:divBdr>
        <w:top w:val="none" w:sz="0" w:space="0" w:color="auto"/>
        <w:left w:val="none" w:sz="0" w:space="0" w:color="auto"/>
        <w:bottom w:val="none" w:sz="0" w:space="0" w:color="auto"/>
        <w:right w:val="none" w:sz="0" w:space="0" w:color="auto"/>
      </w:divBdr>
      <w:divsChild>
        <w:div w:id="365175371">
          <w:marLeft w:val="0"/>
          <w:marRight w:val="0"/>
          <w:marTop w:val="0"/>
          <w:marBottom w:val="0"/>
          <w:divBdr>
            <w:top w:val="none" w:sz="0" w:space="0" w:color="auto"/>
            <w:left w:val="none" w:sz="0" w:space="0" w:color="auto"/>
            <w:bottom w:val="none" w:sz="0" w:space="0" w:color="auto"/>
            <w:right w:val="none" w:sz="0" w:space="0" w:color="auto"/>
          </w:divBdr>
          <w:divsChild>
            <w:div w:id="1063024008">
              <w:marLeft w:val="0"/>
              <w:marRight w:val="0"/>
              <w:marTop w:val="0"/>
              <w:marBottom w:val="0"/>
              <w:divBdr>
                <w:top w:val="none" w:sz="0" w:space="0" w:color="auto"/>
                <w:left w:val="none" w:sz="0" w:space="0" w:color="auto"/>
                <w:bottom w:val="none" w:sz="0" w:space="0" w:color="auto"/>
                <w:right w:val="none" w:sz="0" w:space="0" w:color="auto"/>
              </w:divBdr>
              <w:divsChild>
                <w:div w:id="6431200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11653924">
      <w:bodyDiv w:val="1"/>
      <w:marLeft w:val="0"/>
      <w:marRight w:val="0"/>
      <w:marTop w:val="0"/>
      <w:marBottom w:val="0"/>
      <w:divBdr>
        <w:top w:val="none" w:sz="0" w:space="0" w:color="auto"/>
        <w:left w:val="none" w:sz="0" w:space="0" w:color="auto"/>
        <w:bottom w:val="none" w:sz="0" w:space="0" w:color="auto"/>
        <w:right w:val="none" w:sz="0" w:space="0" w:color="auto"/>
      </w:divBdr>
    </w:div>
    <w:div w:id="565528973">
      <w:bodyDiv w:val="1"/>
      <w:marLeft w:val="0"/>
      <w:marRight w:val="0"/>
      <w:marTop w:val="0"/>
      <w:marBottom w:val="0"/>
      <w:divBdr>
        <w:top w:val="none" w:sz="0" w:space="0" w:color="auto"/>
        <w:left w:val="none" w:sz="0" w:space="0" w:color="auto"/>
        <w:bottom w:val="none" w:sz="0" w:space="0" w:color="auto"/>
        <w:right w:val="none" w:sz="0" w:space="0" w:color="auto"/>
      </w:divBdr>
    </w:div>
    <w:div w:id="644703515">
      <w:bodyDiv w:val="1"/>
      <w:marLeft w:val="0"/>
      <w:marRight w:val="0"/>
      <w:marTop w:val="0"/>
      <w:marBottom w:val="0"/>
      <w:divBdr>
        <w:top w:val="none" w:sz="0" w:space="0" w:color="auto"/>
        <w:left w:val="none" w:sz="0" w:space="0" w:color="auto"/>
        <w:bottom w:val="none" w:sz="0" w:space="0" w:color="auto"/>
        <w:right w:val="none" w:sz="0" w:space="0" w:color="auto"/>
      </w:divBdr>
    </w:div>
    <w:div w:id="669218236">
      <w:bodyDiv w:val="1"/>
      <w:marLeft w:val="0"/>
      <w:marRight w:val="0"/>
      <w:marTop w:val="0"/>
      <w:marBottom w:val="0"/>
      <w:divBdr>
        <w:top w:val="none" w:sz="0" w:space="0" w:color="auto"/>
        <w:left w:val="none" w:sz="0" w:space="0" w:color="auto"/>
        <w:bottom w:val="none" w:sz="0" w:space="0" w:color="auto"/>
        <w:right w:val="none" w:sz="0" w:space="0" w:color="auto"/>
      </w:divBdr>
    </w:div>
    <w:div w:id="754522457">
      <w:bodyDiv w:val="1"/>
      <w:marLeft w:val="0"/>
      <w:marRight w:val="0"/>
      <w:marTop w:val="0"/>
      <w:marBottom w:val="0"/>
      <w:divBdr>
        <w:top w:val="none" w:sz="0" w:space="0" w:color="auto"/>
        <w:left w:val="none" w:sz="0" w:space="0" w:color="auto"/>
        <w:bottom w:val="none" w:sz="0" w:space="0" w:color="auto"/>
        <w:right w:val="none" w:sz="0" w:space="0" w:color="auto"/>
      </w:divBdr>
    </w:div>
    <w:div w:id="845752106">
      <w:bodyDiv w:val="1"/>
      <w:marLeft w:val="0"/>
      <w:marRight w:val="0"/>
      <w:marTop w:val="0"/>
      <w:marBottom w:val="0"/>
      <w:divBdr>
        <w:top w:val="none" w:sz="0" w:space="0" w:color="auto"/>
        <w:left w:val="none" w:sz="0" w:space="0" w:color="auto"/>
        <w:bottom w:val="none" w:sz="0" w:space="0" w:color="auto"/>
        <w:right w:val="none" w:sz="0" w:space="0" w:color="auto"/>
      </w:divBdr>
      <w:divsChild>
        <w:div w:id="635447764">
          <w:marLeft w:val="0"/>
          <w:marRight w:val="0"/>
          <w:marTop w:val="0"/>
          <w:marBottom w:val="0"/>
          <w:divBdr>
            <w:top w:val="none" w:sz="0" w:space="0" w:color="auto"/>
            <w:left w:val="none" w:sz="0" w:space="0" w:color="auto"/>
            <w:bottom w:val="none" w:sz="0" w:space="0" w:color="auto"/>
            <w:right w:val="none" w:sz="0" w:space="0" w:color="auto"/>
          </w:divBdr>
        </w:div>
        <w:div w:id="875200163">
          <w:marLeft w:val="0"/>
          <w:marRight w:val="0"/>
          <w:marTop w:val="0"/>
          <w:marBottom w:val="0"/>
          <w:divBdr>
            <w:top w:val="none" w:sz="0" w:space="0" w:color="auto"/>
            <w:left w:val="none" w:sz="0" w:space="0" w:color="auto"/>
            <w:bottom w:val="none" w:sz="0" w:space="0" w:color="auto"/>
            <w:right w:val="none" w:sz="0" w:space="0" w:color="auto"/>
          </w:divBdr>
        </w:div>
        <w:div w:id="977539109">
          <w:marLeft w:val="0"/>
          <w:marRight w:val="0"/>
          <w:marTop w:val="0"/>
          <w:marBottom w:val="0"/>
          <w:divBdr>
            <w:top w:val="none" w:sz="0" w:space="0" w:color="auto"/>
            <w:left w:val="none" w:sz="0" w:space="0" w:color="auto"/>
            <w:bottom w:val="none" w:sz="0" w:space="0" w:color="auto"/>
            <w:right w:val="none" w:sz="0" w:space="0" w:color="auto"/>
          </w:divBdr>
        </w:div>
        <w:div w:id="1159077247">
          <w:marLeft w:val="0"/>
          <w:marRight w:val="0"/>
          <w:marTop w:val="0"/>
          <w:marBottom w:val="0"/>
          <w:divBdr>
            <w:top w:val="none" w:sz="0" w:space="0" w:color="auto"/>
            <w:left w:val="none" w:sz="0" w:space="0" w:color="auto"/>
            <w:bottom w:val="none" w:sz="0" w:space="0" w:color="auto"/>
            <w:right w:val="none" w:sz="0" w:space="0" w:color="auto"/>
          </w:divBdr>
        </w:div>
        <w:div w:id="1405444551">
          <w:marLeft w:val="0"/>
          <w:marRight w:val="0"/>
          <w:marTop w:val="0"/>
          <w:marBottom w:val="0"/>
          <w:divBdr>
            <w:top w:val="none" w:sz="0" w:space="0" w:color="auto"/>
            <w:left w:val="none" w:sz="0" w:space="0" w:color="auto"/>
            <w:bottom w:val="none" w:sz="0" w:space="0" w:color="auto"/>
            <w:right w:val="none" w:sz="0" w:space="0" w:color="auto"/>
          </w:divBdr>
        </w:div>
        <w:div w:id="1729106170">
          <w:marLeft w:val="0"/>
          <w:marRight w:val="0"/>
          <w:marTop w:val="0"/>
          <w:marBottom w:val="0"/>
          <w:divBdr>
            <w:top w:val="none" w:sz="0" w:space="0" w:color="auto"/>
            <w:left w:val="none" w:sz="0" w:space="0" w:color="auto"/>
            <w:bottom w:val="none" w:sz="0" w:space="0" w:color="auto"/>
            <w:right w:val="none" w:sz="0" w:space="0" w:color="auto"/>
          </w:divBdr>
        </w:div>
      </w:divsChild>
    </w:div>
    <w:div w:id="1057239822">
      <w:bodyDiv w:val="1"/>
      <w:marLeft w:val="0"/>
      <w:marRight w:val="0"/>
      <w:marTop w:val="0"/>
      <w:marBottom w:val="0"/>
      <w:divBdr>
        <w:top w:val="none" w:sz="0" w:space="0" w:color="auto"/>
        <w:left w:val="none" w:sz="0" w:space="0" w:color="auto"/>
        <w:bottom w:val="none" w:sz="0" w:space="0" w:color="auto"/>
        <w:right w:val="none" w:sz="0" w:space="0" w:color="auto"/>
      </w:divBdr>
      <w:divsChild>
        <w:div w:id="1140463275">
          <w:marLeft w:val="0"/>
          <w:marRight w:val="0"/>
          <w:marTop w:val="0"/>
          <w:marBottom w:val="0"/>
          <w:divBdr>
            <w:top w:val="none" w:sz="0" w:space="0" w:color="auto"/>
            <w:left w:val="none" w:sz="0" w:space="0" w:color="auto"/>
            <w:bottom w:val="none" w:sz="0" w:space="0" w:color="auto"/>
            <w:right w:val="none" w:sz="0" w:space="0" w:color="auto"/>
          </w:divBdr>
          <w:divsChild>
            <w:div w:id="224341060">
              <w:marLeft w:val="0"/>
              <w:marRight w:val="0"/>
              <w:marTop w:val="0"/>
              <w:marBottom w:val="0"/>
              <w:divBdr>
                <w:top w:val="none" w:sz="0" w:space="0" w:color="auto"/>
                <w:left w:val="none" w:sz="0" w:space="0" w:color="auto"/>
                <w:bottom w:val="none" w:sz="0" w:space="0" w:color="auto"/>
                <w:right w:val="none" w:sz="0" w:space="0" w:color="auto"/>
              </w:divBdr>
              <w:divsChild>
                <w:div w:id="13778948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76977589">
      <w:bodyDiv w:val="1"/>
      <w:marLeft w:val="0"/>
      <w:marRight w:val="0"/>
      <w:marTop w:val="0"/>
      <w:marBottom w:val="0"/>
      <w:divBdr>
        <w:top w:val="none" w:sz="0" w:space="0" w:color="auto"/>
        <w:left w:val="none" w:sz="0" w:space="0" w:color="auto"/>
        <w:bottom w:val="none" w:sz="0" w:space="0" w:color="auto"/>
        <w:right w:val="none" w:sz="0" w:space="0" w:color="auto"/>
      </w:divBdr>
    </w:div>
    <w:div w:id="1135485550">
      <w:bodyDiv w:val="1"/>
      <w:marLeft w:val="0"/>
      <w:marRight w:val="0"/>
      <w:marTop w:val="0"/>
      <w:marBottom w:val="0"/>
      <w:divBdr>
        <w:top w:val="none" w:sz="0" w:space="0" w:color="auto"/>
        <w:left w:val="none" w:sz="0" w:space="0" w:color="auto"/>
        <w:bottom w:val="none" w:sz="0" w:space="0" w:color="auto"/>
        <w:right w:val="none" w:sz="0" w:space="0" w:color="auto"/>
      </w:divBdr>
    </w:div>
    <w:div w:id="1154839183">
      <w:bodyDiv w:val="1"/>
      <w:marLeft w:val="0"/>
      <w:marRight w:val="0"/>
      <w:marTop w:val="0"/>
      <w:marBottom w:val="0"/>
      <w:divBdr>
        <w:top w:val="none" w:sz="0" w:space="0" w:color="auto"/>
        <w:left w:val="none" w:sz="0" w:space="0" w:color="auto"/>
        <w:bottom w:val="none" w:sz="0" w:space="0" w:color="auto"/>
        <w:right w:val="none" w:sz="0" w:space="0" w:color="auto"/>
      </w:divBdr>
      <w:divsChild>
        <w:div w:id="74594158">
          <w:marLeft w:val="0"/>
          <w:marRight w:val="0"/>
          <w:marTop w:val="0"/>
          <w:marBottom w:val="0"/>
          <w:divBdr>
            <w:top w:val="none" w:sz="0" w:space="0" w:color="auto"/>
            <w:left w:val="none" w:sz="0" w:space="0" w:color="auto"/>
            <w:bottom w:val="none" w:sz="0" w:space="0" w:color="auto"/>
            <w:right w:val="none" w:sz="0" w:space="0" w:color="auto"/>
          </w:divBdr>
        </w:div>
        <w:div w:id="954335945">
          <w:marLeft w:val="0"/>
          <w:marRight w:val="0"/>
          <w:marTop w:val="0"/>
          <w:marBottom w:val="0"/>
          <w:divBdr>
            <w:top w:val="none" w:sz="0" w:space="0" w:color="auto"/>
            <w:left w:val="none" w:sz="0" w:space="0" w:color="auto"/>
            <w:bottom w:val="none" w:sz="0" w:space="0" w:color="auto"/>
            <w:right w:val="none" w:sz="0" w:space="0" w:color="auto"/>
          </w:divBdr>
        </w:div>
        <w:div w:id="1244293272">
          <w:marLeft w:val="0"/>
          <w:marRight w:val="0"/>
          <w:marTop w:val="0"/>
          <w:marBottom w:val="0"/>
          <w:divBdr>
            <w:top w:val="none" w:sz="0" w:space="0" w:color="auto"/>
            <w:left w:val="none" w:sz="0" w:space="0" w:color="auto"/>
            <w:bottom w:val="none" w:sz="0" w:space="0" w:color="auto"/>
            <w:right w:val="none" w:sz="0" w:space="0" w:color="auto"/>
          </w:divBdr>
        </w:div>
        <w:div w:id="1256089599">
          <w:marLeft w:val="0"/>
          <w:marRight w:val="0"/>
          <w:marTop w:val="0"/>
          <w:marBottom w:val="0"/>
          <w:divBdr>
            <w:top w:val="none" w:sz="0" w:space="0" w:color="auto"/>
            <w:left w:val="none" w:sz="0" w:space="0" w:color="auto"/>
            <w:bottom w:val="none" w:sz="0" w:space="0" w:color="auto"/>
            <w:right w:val="none" w:sz="0" w:space="0" w:color="auto"/>
          </w:divBdr>
        </w:div>
      </w:divsChild>
    </w:div>
    <w:div w:id="1159419487">
      <w:bodyDiv w:val="1"/>
      <w:marLeft w:val="0"/>
      <w:marRight w:val="0"/>
      <w:marTop w:val="0"/>
      <w:marBottom w:val="0"/>
      <w:divBdr>
        <w:top w:val="none" w:sz="0" w:space="0" w:color="auto"/>
        <w:left w:val="none" w:sz="0" w:space="0" w:color="auto"/>
        <w:bottom w:val="none" w:sz="0" w:space="0" w:color="auto"/>
        <w:right w:val="none" w:sz="0" w:space="0" w:color="auto"/>
      </w:divBdr>
    </w:div>
    <w:div w:id="1232885382">
      <w:bodyDiv w:val="1"/>
      <w:marLeft w:val="0"/>
      <w:marRight w:val="0"/>
      <w:marTop w:val="0"/>
      <w:marBottom w:val="0"/>
      <w:divBdr>
        <w:top w:val="none" w:sz="0" w:space="0" w:color="auto"/>
        <w:left w:val="none" w:sz="0" w:space="0" w:color="auto"/>
        <w:bottom w:val="none" w:sz="0" w:space="0" w:color="auto"/>
        <w:right w:val="none" w:sz="0" w:space="0" w:color="auto"/>
      </w:divBdr>
    </w:div>
    <w:div w:id="1244489453">
      <w:bodyDiv w:val="1"/>
      <w:marLeft w:val="0"/>
      <w:marRight w:val="0"/>
      <w:marTop w:val="0"/>
      <w:marBottom w:val="0"/>
      <w:divBdr>
        <w:top w:val="none" w:sz="0" w:space="0" w:color="auto"/>
        <w:left w:val="none" w:sz="0" w:space="0" w:color="auto"/>
        <w:bottom w:val="none" w:sz="0" w:space="0" w:color="auto"/>
        <w:right w:val="none" w:sz="0" w:space="0" w:color="auto"/>
      </w:divBdr>
    </w:div>
    <w:div w:id="1330256582">
      <w:bodyDiv w:val="1"/>
      <w:marLeft w:val="0"/>
      <w:marRight w:val="0"/>
      <w:marTop w:val="0"/>
      <w:marBottom w:val="0"/>
      <w:divBdr>
        <w:top w:val="none" w:sz="0" w:space="0" w:color="auto"/>
        <w:left w:val="none" w:sz="0" w:space="0" w:color="auto"/>
        <w:bottom w:val="none" w:sz="0" w:space="0" w:color="auto"/>
        <w:right w:val="none" w:sz="0" w:space="0" w:color="auto"/>
      </w:divBdr>
    </w:div>
    <w:div w:id="1341006406">
      <w:bodyDiv w:val="1"/>
      <w:marLeft w:val="0"/>
      <w:marRight w:val="0"/>
      <w:marTop w:val="0"/>
      <w:marBottom w:val="0"/>
      <w:divBdr>
        <w:top w:val="none" w:sz="0" w:space="0" w:color="auto"/>
        <w:left w:val="none" w:sz="0" w:space="0" w:color="auto"/>
        <w:bottom w:val="none" w:sz="0" w:space="0" w:color="auto"/>
        <w:right w:val="none" w:sz="0" w:space="0" w:color="auto"/>
      </w:divBdr>
    </w:div>
    <w:div w:id="1424105543">
      <w:bodyDiv w:val="1"/>
      <w:marLeft w:val="0"/>
      <w:marRight w:val="0"/>
      <w:marTop w:val="0"/>
      <w:marBottom w:val="0"/>
      <w:divBdr>
        <w:top w:val="none" w:sz="0" w:space="0" w:color="auto"/>
        <w:left w:val="none" w:sz="0" w:space="0" w:color="auto"/>
        <w:bottom w:val="none" w:sz="0" w:space="0" w:color="auto"/>
        <w:right w:val="none" w:sz="0" w:space="0" w:color="auto"/>
      </w:divBdr>
      <w:divsChild>
        <w:div w:id="1429353781">
          <w:marLeft w:val="0"/>
          <w:marRight w:val="0"/>
          <w:marTop w:val="0"/>
          <w:marBottom w:val="0"/>
          <w:divBdr>
            <w:top w:val="none" w:sz="0" w:space="0" w:color="auto"/>
            <w:left w:val="none" w:sz="0" w:space="0" w:color="auto"/>
            <w:bottom w:val="none" w:sz="0" w:space="0" w:color="auto"/>
            <w:right w:val="none" w:sz="0" w:space="0" w:color="auto"/>
          </w:divBdr>
          <w:divsChild>
            <w:div w:id="1252663544">
              <w:marLeft w:val="0"/>
              <w:marRight w:val="0"/>
              <w:marTop w:val="0"/>
              <w:marBottom w:val="0"/>
              <w:divBdr>
                <w:top w:val="none" w:sz="0" w:space="0" w:color="auto"/>
                <w:left w:val="none" w:sz="0" w:space="0" w:color="auto"/>
                <w:bottom w:val="none" w:sz="0" w:space="0" w:color="auto"/>
                <w:right w:val="none" w:sz="0" w:space="0" w:color="auto"/>
              </w:divBdr>
              <w:divsChild>
                <w:div w:id="16664684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80920995">
      <w:bodyDiv w:val="1"/>
      <w:marLeft w:val="0"/>
      <w:marRight w:val="0"/>
      <w:marTop w:val="0"/>
      <w:marBottom w:val="0"/>
      <w:divBdr>
        <w:top w:val="none" w:sz="0" w:space="0" w:color="auto"/>
        <w:left w:val="none" w:sz="0" w:space="0" w:color="auto"/>
        <w:bottom w:val="none" w:sz="0" w:space="0" w:color="auto"/>
        <w:right w:val="none" w:sz="0" w:space="0" w:color="auto"/>
      </w:divBdr>
    </w:div>
    <w:div w:id="1542860877">
      <w:bodyDiv w:val="1"/>
      <w:marLeft w:val="0"/>
      <w:marRight w:val="0"/>
      <w:marTop w:val="0"/>
      <w:marBottom w:val="0"/>
      <w:divBdr>
        <w:top w:val="none" w:sz="0" w:space="0" w:color="auto"/>
        <w:left w:val="none" w:sz="0" w:space="0" w:color="auto"/>
        <w:bottom w:val="none" w:sz="0" w:space="0" w:color="auto"/>
        <w:right w:val="none" w:sz="0" w:space="0" w:color="auto"/>
      </w:divBdr>
      <w:divsChild>
        <w:div w:id="692878380">
          <w:marLeft w:val="0"/>
          <w:marRight w:val="0"/>
          <w:marTop w:val="0"/>
          <w:marBottom w:val="0"/>
          <w:divBdr>
            <w:top w:val="none" w:sz="0" w:space="0" w:color="auto"/>
            <w:left w:val="none" w:sz="0" w:space="0" w:color="auto"/>
            <w:bottom w:val="none" w:sz="0" w:space="0" w:color="auto"/>
            <w:right w:val="none" w:sz="0" w:space="0" w:color="auto"/>
          </w:divBdr>
          <w:divsChild>
            <w:div w:id="71853928">
              <w:marLeft w:val="0"/>
              <w:marRight w:val="0"/>
              <w:marTop w:val="0"/>
              <w:marBottom w:val="0"/>
              <w:divBdr>
                <w:top w:val="none" w:sz="0" w:space="0" w:color="auto"/>
                <w:left w:val="none" w:sz="0" w:space="0" w:color="auto"/>
                <w:bottom w:val="none" w:sz="0" w:space="0" w:color="auto"/>
                <w:right w:val="none" w:sz="0" w:space="0" w:color="auto"/>
              </w:divBdr>
              <w:divsChild>
                <w:div w:id="1300840849">
                  <w:marLeft w:val="0"/>
                  <w:marRight w:val="0"/>
                  <w:marTop w:val="0"/>
                  <w:marBottom w:val="0"/>
                  <w:divBdr>
                    <w:top w:val="none" w:sz="0" w:space="0" w:color="auto"/>
                    <w:left w:val="none" w:sz="0" w:space="0" w:color="auto"/>
                    <w:bottom w:val="none" w:sz="0" w:space="0" w:color="auto"/>
                    <w:right w:val="none" w:sz="0" w:space="0" w:color="auto"/>
                  </w:divBdr>
                  <w:divsChild>
                    <w:div w:id="11015297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544974657">
      <w:bodyDiv w:val="1"/>
      <w:marLeft w:val="0"/>
      <w:marRight w:val="0"/>
      <w:marTop w:val="0"/>
      <w:marBottom w:val="0"/>
      <w:divBdr>
        <w:top w:val="none" w:sz="0" w:space="0" w:color="auto"/>
        <w:left w:val="none" w:sz="0" w:space="0" w:color="auto"/>
        <w:bottom w:val="none" w:sz="0" w:space="0" w:color="auto"/>
        <w:right w:val="none" w:sz="0" w:space="0" w:color="auto"/>
      </w:divBdr>
    </w:div>
    <w:div w:id="1585020821">
      <w:bodyDiv w:val="1"/>
      <w:marLeft w:val="0"/>
      <w:marRight w:val="0"/>
      <w:marTop w:val="0"/>
      <w:marBottom w:val="0"/>
      <w:divBdr>
        <w:top w:val="none" w:sz="0" w:space="0" w:color="auto"/>
        <w:left w:val="none" w:sz="0" w:space="0" w:color="auto"/>
        <w:bottom w:val="none" w:sz="0" w:space="0" w:color="auto"/>
        <w:right w:val="none" w:sz="0" w:space="0" w:color="auto"/>
      </w:divBdr>
      <w:divsChild>
        <w:div w:id="93061643">
          <w:marLeft w:val="0"/>
          <w:marRight w:val="0"/>
          <w:marTop w:val="0"/>
          <w:marBottom w:val="0"/>
          <w:divBdr>
            <w:top w:val="none" w:sz="0" w:space="0" w:color="auto"/>
            <w:left w:val="none" w:sz="0" w:space="0" w:color="auto"/>
            <w:bottom w:val="none" w:sz="0" w:space="0" w:color="auto"/>
            <w:right w:val="none" w:sz="0" w:space="0" w:color="auto"/>
          </w:divBdr>
        </w:div>
        <w:div w:id="1501384835">
          <w:marLeft w:val="0"/>
          <w:marRight w:val="0"/>
          <w:marTop w:val="0"/>
          <w:marBottom w:val="0"/>
          <w:divBdr>
            <w:top w:val="none" w:sz="0" w:space="0" w:color="auto"/>
            <w:left w:val="none" w:sz="0" w:space="0" w:color="auto"/>
            <w:bottom w:val="none" w:sz="0" w:space="0" w:color="auto"/>
            <w:right w:val="none" w:sz="0" w:space="0" w:color="auto"/>
          </w:divBdr>
        </w:div>
        <w:div w:id="1594434429">
          <w:marLeft w:val="0"/>
          <w:marRight w:val="0"/>
          <w:marTop w:val="0"/>
          <w:marBottom w:val="0"/>
          <w:divBdr>
            <w:top w:val="none" w:sz="0" w:space="0" w:color="auto"/>
            <w:left w:val="none" w:sz="0" w:space="0" w:color="auto"/>
            <w:bottom w:val="none" w:sz="0" w:space="0" w:color="auto"/>
            <w:right w:val="none" w:sz="0" w:space="0" w:color="auto"/>
          </w:divBdr>
        </w:div>
      </w:divsChild>
    </w:div>
    <w:div w:id="1632858965">
      <w:bodyDiv w:val="1"/>
      <w:marLeft w:val="0"/>
      <w:marRight w:val="0"/>
      <w:marTop w:val="0"/>
      <w:marBottom w:val="0"/>
      <w:divBdr>
        <w:top w:val="none" w:sz="0" w:space="0" w:color="auto"/>
        <w:left w:val="none" w:sz="0" w:space="0" w:color="auto"/>
        <w:bottom w:val="none" w:sz="0" w:space="0" w:color="auto"/>
        <w:right w:val="none" w:sz="0" w:space="0" w:color="auto"/>
      </w:divBdr>
      <w:divsChild>
        <w:div w:id="388765066">
          <w:marLeft w:val="0"/>
          <w:marRight w:val="0"/>
          <w:marTop w:val="0"/>
          <w:marBottom w:val="0"/>
          <w:divBdr>
            <w:top w:val="none" w:sz="0" w:space="0" w:color="auto"/>
            <w:left w:val="none" w:sz="0" w:space="0" w:color="auto"/>
            <w:bottom w:val="none" w:sz="0" w:space="0" w:color="auto"/>
            <w:right w:val="none" w:sz="0" w:space="0" w:color="auto"/>
          </w:divBdr>
          <w:divsChild>
            <w:div w:id="327296170">
              <w:marLeft w:val="0"/>
              <w:marRight w:val="0"/>
              <w:marTop w:val="0"/>
              <w:marBottom w:val="0"/>
              <w:divBdr>
                <w:top w:val="none" w:sz="0" w:space="0" w:color="auto"/>
                <w:left w:val="none" w:sz="0" w:space="0" w:color="auto"/>
                <w:bottom w:val="none" w:sz="0" w:space="0" w:color="auto"/>
                <w:right w:val="none" w:sz="0" w:space="0" w:color="auto"/>
              </w:divBdr>
              <w:divsChild>
                <w:div w:id="966811308">
                  <w:marLeft w:val="0"/>
                  <w:marRight w:val="0"/>
                  <w:marTop w:val="0"/>
                  <w:marBottom w:val="0"/>
                  <w:divBdr>
                    <w:top w:val="none" w:sz="0" w:space="0" w:color="auto"/>
                    <w:left w:val="none" w:sz="0" w:space="0" w:color="auto"/>
                    <w:bottom w:val="none" w:sz="0" w:space="0" w:color="auto"/>
                    <w:right w:val="none" w:sz="0" w:space="0" w:color="auto"/>
                  </w:divBdr>
                  <w:divsChild>
                    <w:div w:id="6827806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909876744">
      <w:bodyDiv w:val="1"/>
      <w:marLeft w:val="0"/>
      <w:marRight w:val="0"/>
      <w:marTop w:val="0"/>
      <w:marBottom w:val="0"/>
      <w:divBdr>
        <w:top w:val="none" w:sz="0" w:space="0" w:color="auto"/>
        <w:left w:val="none" w:sz="0" w:space="0" w:color="auto"/>
        <w:bottom w:val="none" w:sz="0" w:space="0" w:color="auto"/>
        <w:right w:val="none" w:sz="0" w:space="0" w:color="auto"/>
      </w:divBdr>
      <w:divsChild>
        <w:div w:id="1662810213">
          <w:marLeft w:val="0"/>
          <w:marRight w:val="0"/>
          <w:marTop w:val="0"/>
          <w:marBottom w:val="0"/>
          <w:divBdr>
            <w:top w:val="none" w:sz="0" w:space="0" w:color="auto"/>
            <w:left w:val="none" w:sz="0" w:space="0" w:color="auto"/>
            <w:bottom w:val="none" w:sz="0" w:space="0" w:color="auto"/>
            <w:right w:val="none" w:sz="0" w:space="0" w:color="auto"/>
          </w:divBdr>
          <w:divsChild>
            <w:div w:id="711418839">
              <w:marLeft w:val="0"/>
              <w:marRight w:val="0"/>
              <w:marTop w:val="0"/>
              <w:marBottom w:val="0"/>
              <w:divBdr>
                <w:top w:val="none" w:sz="0" w:space="0" w:color="auto"/>
                <w:left w:val="none" w:sz="0" w:space="0" w:color="auto"/>
                <w:bottom w:val="none" w:sz="0" w:space="0" w:color="auto"/>
                <w:right w:val="none" w:sz="0" w:space="0" w:color="auto"/>
              </w:divBdr>
              <w:divsChild>
                <w:div w:id="13777062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58293725">
      <w:bodyDiv w:val="1"/>
      <w:marLeft w:val="0"/>
      <w:marRight w:val="0"/>
      <w:marTop w:val="0"/>
      <w:marBottom w:val="0"/>
      <w:divBdr>
        <w:top w:val="none" w:sz="0" w:space="0" w:color="auto"/>
        <w:left w:val="none" w:sz="0" w:space="0" w:color="auto"/>
        <w:bottom w:val="none" w:sz="0" w:space="0" w:color="auto"/>
        <w:right w:val="none" w:sz="0" w:space="0" w:color="auto"/>
      </w:divBdr>
      <w:divsChild>
        <w:div w:id="1637295653">
          <w:marLeft w:val="0"/>
          <w:marRight w:val="0"/>
          <w:marTop w:val="0"/>
          <w:marBottom w:val="0"/>
          <w:divBdr>
            <w:top w:val="none" w:sz="0" w:space="0" w:color="auto"/>
            <w:left w:val="none" w:sz="0" w:space="0" w:color="auto"/>
            <w:bottom w:val="none" w:sz="0" w:space="0" w:color="auto"/>
            <w:right w:val="none" w:sz="0" w:space="0" w:color="auto"/>
          </w:divBdr>
          <w:divsChild>
            <w:div w:id="212273622">
              <w:marLeft w:val="0"/>
              <w:marRight w:val="0"/>
              <w:marTop w:val="0"/>
              <w:marBottom w:val="0"/>
              <w:divBdr>
                <w:top w:val="none" w:sz="0" w:space="0" w:color="auto"/>
                <w:left w:val="none" w:sz="0" w:space="0" w:color="auto"/>
                <w:bottom w:val="none" w:sz="0" w:space="0" w:color="auto"/>
                <w:right w:val="none" w:sz="0" w:space="0" w:color="auto"/>
              </w:divBdr>
              <w:divsChild>
                <w:div w:id="12434180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76524498">
      <w:bodyDiv w:val="1"/>
      <w:marLeft w:val="0"/>
      <w:marRight w:val="0"/>
      <w:marTop w:val="0"/>
      <w:marBottom w:val="0"/>
      <w:divBdr>
        <w:top w:val="none" w:sz="0" w:space="0" w:color="auto"/>
        <w:left w:val="none" w:sz="0" w:space="0" w:color="auto"/>
        <w:bottom w:val="none" w:sz="0" w:space="0" w:color="auto"/>
        <w:right w:val="none" w:sz="0" w:space="0" w:color="auto"/>
      </w:divBdr>
    </w:div>
    <w:div w:id="2010017053">
      <w:bodyDiv w:val="1"/>
      <w:marLeft w:val="0"/>
      <w:marRight w:val="0"/>
      <w:marTop w:val="0"/>
      <w:marBottom w:val="0"/>
      <w:divBdr>
        <w:top w:val="none" w:sz="0" w:space="0" w:color="auto"/>
        <w:left w:val="none" w:sz="0" w:space="0" w:color="auto"/>
        <w:bottom w:val="none" w:sz="0" w:space="0" w:color="auto"/>
        <w:right w:val="none" w:sz="0" w:space="0" w:color="auto"/>
      </w:divBdr>
    </w:div>
    <w:div w:id="2091147713">
      <w:bodyDiv w:val="1"/>
      <w:marLeft w:val="0"/>
      <w:marRight w:val="0"/>
      <w:marTop w:val="0"/>
      <w:marBottom w:val="0"/>
      <w:divBdr>
        <w:top w:val="none" w:sz="0" w:space="0" w:color="auto"/>
        <w:left w:val="none" w:sz="0" w:space="0" w:color="auto"/>
        <w:bottom w:val="none" w:sz="0" w:space="0" w:color="auto"/>
        <w:right w:val="none" w:sz="0" w:space="0" w:color="auto"/>
      </w:divBdr>
      <w:divsChild>
        <w:div w:id="1305770269">
          <w:marLeft w:val="0"/>
          <w:marRight w:val="0"/>
          <w:marTop w:val="0"/>
          <w:marBottom w:val="0"/>
          <w:divBdr>
            <w:top w:val="none" w:sz="0" w:space="0" w:color="auto"/>
            <w:left w:val="none" w:sz="0" w:space="0" w:color="auto"/>
            <w:bottom w:val="none" w:sz="0" w:space="0" w:color="auto"/>
            <w:right w:val="none" w:sz="0" w:space="0" w:color="auto"/>
          </w:divBdr>
          <w:divsChild>
            <w:div w:id="881601254">
              <w:marLeft w:val="0"/>
              <w:marRight w:val="0"/>
              <w:marTop w:val="0"/>
              <w:marBottom w:val="0"/>
              <w:divBdr>
                <w:top w:val="none" w:sz="0" w:space="0" w:color="auto"/>
                <w:left w:val="none" w:sz="0" w:space="0" w:color="auto"/>
                <w:bottom w:val="none" w:sz="0" w:space="0" w:color="auto"/>
                <w:right w:val="none" w:sz="0" w:space="0" w:color="auto"/>
              </w:divBdr>
              <w:divsChild>
                <w:div w:id="1832716680">
                  <w:marLeft w:val="0"/>
                  <w:marRight w:val="0"/>
                  <w:marTop w:val="0"/>
                  <w:marBottom w:val="0"/>
                  <w:divBdr>
                    <w:top w:val="none" w:sz="0" w:space="0" w:color="auto"/>
                    <w:left w:val="none" w:sz="0" w:space="0" w:color="auto"/>
                    <w:bottom w:val="none" w:sz="0" w:space="0" w:color="auto"/>
                    <w:right w:val="none" w:sz="0" w:space="0" w:color="auto"/>
                  </w:divBdr>
                  <w:divsChild>
                    <w:div w:id="19868183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png"/><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settings" Target="settings.xml"/><Relationship Id="rId12" Type="http://schemas.openxmlformats.org/officeDocument/2006/relationships/image" Target="media/image2.jpeg"/><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ec.europa.eu/info/funding-tenders/opportunities/portal/screen/programmes/horizon/lump-sum" TargetMode="Externa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g"/><Relationship Id="rId5" Type="http://schemas.openxmlformats.org/officeDocument/2006/relationships/numbering" Target="numbering.xml"/><Relationship Id="rId15" Type="http://schemas.openxmlformats.org/officeDocument/2006/relationships/image" Target="media/image5.jpg"/><Relationship Id="rId23"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png"/><Relationship Id="rId22" Type="http://schemas.openxmlformats.org/officeDocument/2006/relationships/fontTable" Target="fontTable.xml"/></Relationships>
</file>

<file path=word/_rels/fontTable.xml.rels><?xml version="1.0" encoding="UTF-8" standalone="yes"?>
<Relationships xmlns="http://schemas.openxmlformats.org/package/2006/relationships"><Relationship Id="rId3" Type="http://schemas.openxmlformats.org/officeDocument/2006/relationships/font" Target="fonts/font3.odttf"/><Relationship Id="rId2" Type="http://schemas.openxmlformats.org/officeDocument/2006/relationships/font" Target="fonts/font2.odttf"/><Relationship Id="rId1" Type="http://schemas.openxmlformats.org/officeDocument/2006/relationships/font" Target="fonts/font1.odttf"/><Relationship Id="rId5" Type="http://schemas.openxmlformats.org/officeDocument/2006/relationships/font" Target="fonts/font5.odttf"/><Relationship Id="rId4" Type="http://schemas.openxmlformats.org/officeDocument/2006/relationships/font" Target="fonts/font4.odttf"/></Relationships>
</file>

<file path=word/_rels/footer2.xml.rels><?xml version="1.0" encoding="UTF-8" standalone="yes"?>
<Relationships xmlns="http://schemas.openxmlformats.org/package/2006/relationships"><Relationship Id="rId1" Type="http://schemas.openxmlformats.org/officeDocument/2006/relationships/image" Target="media/image7.png"/></Relationships>
</file>

<file path=word/_rels/header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6.jpg"/></Relationships>
</file>

<file path=word/theme/theme1.xml><?xml version="1.0" encoding="utf-8"?>
<a:theme xmlns:a="http://schemas.openxmlformats.org/drawingml/2006/main" name="Office Theme">
  <a:themeElements>
    <a:clrScheme name="TARDIS">
      <a:dk1>
        <a:srgbClr val="333333"/>
      </a:dk1>
      <a:lt1>
        <a:srgbClr val="FFFFFF"/>
      </a:lt1>
      <a:dk2>
        <a:srgbClr val="333333"/>
      </a:dk2>
      <a:lt2>
        <a:srgbClr val="E7E6E6"/>
      </a:lt2>
      <a:accent1>
        <a:srgbClr val="283E79"/>
      </a:accent1>
      <a:accent2>
        <a:srgbClr val="87526E"/>
      </a:accent2>
      <a:accent3>
        <a:srgbClr val="ED864C"/>
      </a:accent3>
      <a:accent4>
        <a:srgbClr val="584874"/>
      </a:accent4>
      <a:accent5>
        <a:srgbClr val="BC6D5D"/>
      </a:accent5>
      <a:accent6>
        <a:srgbClr val="2C4874"/>
      </a:accent6>
      <a:hlink>
        <a:srgbClr val="EE874C"/>
      </a:hlink>
      <a:folHlink>
        <a:srgbClr val="8851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D8DE1CFE75C4774EB56457274618B16E" ma:contentTypeVersion="14" ma:contentTypeDescription="Opret et nyt dokument." ma:contentTypeScope="" ma:versionID="f7ddc2c3b91d5cf2cb89121061f35eaf">
  <xsd:schema xmlns:xsd="http://www.w3.org/2001/XMLSchema" xmlns:xs="http://www.w3.org/2001/XMLSchema" xmlns:p="http://schemas.microsoft.com/office/2006/metadata/properties" xmlns:ns2="65d2c533-f96e-4b69-bd82-b5995fb18eba" xmlns:ns3="af39dded-48ef-4182-b157-33d10349ad1b" targetNamespace="http://schemas.microsoft.com/office/2006/metadata/properties" ma:root="true" ma:fieldsID="0bb66a77d5361e869a53f3bc46ac3415" ns2:_="" ns3:_="">
    <xsd:import namespace="65d2c533-f96e-4b69-bd82-b5995fb18eba"/>
    <xsd:import namespace="af39dded-48ef-4182-b157-33d10349ad1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GenerationTime" minOccurs="0"/>
                <xsd:element ref="ns2:MediaServiceEventHashCode" minOccurs="0"/>
                <xsd:element ref="ns2:MediaServiceOCR" minOccurs="0"/>
                <xsd:element ref="ns2:MediaLengthInSeconds" minOccurs="0"/>
                <xsd:element ref="ns2:MediaServiceBillingMetadata"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5d2c533-f96e-4b69-bd82-b5995fb18eb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Billedmærker" ma:readOnly="false" ma:fieldId="{5cf76f15-5ced-4ddc-b409-7134ff3c332f}" ma:taxonomyMulti="true" ma:sspId="d6837251-29ea-4b68-89a9-9f41a84048d0"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MediaLengthInSeconds" ma:hidden="true" ma:internalName="MediaLengthInSeconds" ma:readOnly="true">
      <xsd:simpleType>
        <xsd:restriction base="dms:Unknown"/>
      </xsd:simpleType>
    </xsd:element>
    <xsd:element name="MediaServiceBillingMetadata" ma:index="20" nillable="true" ma:displayName="MediaServiceBillingMetadata" ma:hidden="true" ma:internalName="MediaServiceBillingMetadata" ma:readOnly="true">
      <xsd:simpleType>
        <xsd:restriction base="dms:Note"/>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f39dded-48ef-4182-b157-33d10349ad1b"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9461dcd8-c2a9-40c5-9fa0-61208e394a8a}" ma:internalName="TaxCatchAll" ma:showField="CatchAllData" ma:web="af39dded-48ef-4182-b157-33d10349ad1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dhol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af39dded-48ef-4182-b157-33d10349ad1b" xsi:nil="true"/>
    <lcf76f155ced4ddcb4097134ff3c332f xmlns="65d2c533-f96e-4b69-bd82-b5995fb18eba">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3AF75401-967A-4487-941D-4CB3300F55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5d2c533-f96e-4b69-bd82-b5995fb18eba"/>
    <ds:schemaRef ds:uri="af39dded-48ef-4182-b157-33d10349ad1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4DB8419-B4F4-4F36-BAE0-0C25EA76DD65}">
  <ds:schemaRefs>
    <ds:schemaRef ds:uri="http://schemas.microsoft.com/office/2006/metadata/properties"/>
    <ds:schemaRef ds:uri="http://schemas.microsoft.com/office/infopath/2007/PartnerControls"/>
    <ds:schemaRef ds:uri="af39dded-48ef-4182-b157-33d10349ad1b"/>
    <ds:schemaRef ds:uri="65d2c533-f96e-4b69-bd82-b5995fb18eba"/>
  </ds:schemaRefs>
</ds:datastoreItem>
</file>

<file path=customXml/itemProps3.xml><?xml version="1.0" encoding="utf-8"?>
<ds:datastoreItem xmlns:ds="http://schemas.openxmlformats.org/officeDocument/2006/customXml" ds:itemID="{A2D28861-7017-4898-BB67-E28C536CBDBF}">
  <ds:schemaRefs>
    <ds:schemaRef ds:uri="http://schemas.microsoft.com/sharepoint/v3/contenttype/forms"/>
  </ds:schemaRefs>
</ds:datastoreItem>
</file>

<file path=customXml/itemProps4.xml><?xml version="1.0" encoding="utf-8"?>
<ds:datastoreItem xmlns:ds="http://schemas.openxmlformats.org/officeDocument/2006/customXml" ds:itemID="{F543D2B3-940F-5E42-A17C-9735628F279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10</Pages>
  <Words>1232</Words>
  <Characters>8613</Characters>
  <Application>Microsoft Office Word</Application>
  <DocSecurity>0</DocSecurity>
  <Lines>71</Lines>
  <Paragraphs>19</Paragraphs>
  <ScaleCrop>false</ScaleCrop>
  <Manager/>
  <Company/>
  <LinksUpToDate>false</LinksUpToDate>
  <CharactersWithSpaces>9826</CharactersWithSpaces>
  <SharedDoc>false</SharedDoc>
  <HyperlinkBase/>
  <HLinks>
    <vt:vector size="108" baseType="variant">
      <vt:variant>
        <vt:i4>5898244</vt:i4>
      </vt:variant>
      <vt:variant>
        <vt:i4>105</vt:i4>
      </vt:variant>
      <vt:variant>
        <vt:i4>0</vt:i4>
      </vt:variant>
      <vt:variant>
        <vt:i4>5</vt:i4>
      </vt:variant>
      <vt:variant>
        <vt:lpwstr>https://ec.europa.eu/info/funding-tenders/opportunities/portal/screen/programmes/horizon/lump-sum</vt:lpwstr>
      </vt:variant>
      <vt:variant>
        <vt:lpwstr/>
      </vt:variant>
      <vt:variant>
        <vt:i4>1703988</vt:i4>
      </vt:variant>
      <vt:variant>
        <vt:i4>98</vt:i4>
      </vt:variant>
      <vt:variant>
        <vt:i4>0</vt:i4>
      </vt:variant>
      <vt:variant>
        <vt:i4>5</vt:i4>
      </vt:variant>
      <vt:variant>
        <vt:lpwstr/>
      </vt:variant>
      <vt:variant>
        <vt:lpwstr>_Toc215259675</vt:lpwstr>
      </vt:variant>
      <vt:variant>
        <vt:i4>1703988</vt:i4>
      </vt:variant>
      <vt:variant>
        <vt:i4>92</vt:i4>
      </vt:variant>
      <vt:variant>
        <vt:i4>0</vt:i4>
      </vt:variant>
      <vt:variant>
        <vt:i4>5</vt:i4>
      </vt:variant>
      <vt:variant>
        <vt:lpwstr/>
      </vt:variant>
      <vt:variant>
        <vt:lpwstr>_Toc215259674</vt:lpwstr>
      </vt:variant>
      <vt:variant>
        <vt:i4>1703988</vt:i4>
      </vt:variant>
      <vt:variant>
        <vt:i4>86</vt:i4>
      </vt:variant>
      <vt:variant>
        <vt:i4>0</vt:i4>
      </vt:variant>
      <vt:variant>
        <vt:i4>5</vt:i4>
      </vt:variant>
      <vt:variant>
        <vt:lpwstr/>
      </vt:variant>
      <vt:variant>
        <vt:lpwstr>_Toc215259673</vt:lpwstr>
      </vt:variant>
      <vt:variant>
        <vt:i4>1703988</vt:i4>
      </vt:variant>
      <vt:variant>
        <vt:i4>80</vt:i4>
      </vt:variant>
      <vt:variant>
        <vt:i4>0</vt:i4>
      </vt:variant>
      <vt:variant>
        <vt:i4>5</vt:i4>
      </vt:variant>
      <vt:variant>
        <vt:lpwstr/>
      </vt:variant>
      <vt:variant>
        <vt:lpwstr>_Toc215259672</vt:lpwstr>
      </vt:variant>
      <vt:variant>
        <vt:i4>1703988</vt:i4>
      </vt:variant>
      <vt:variant>
        <vt:i4>74</vt:i4>
      </vt:variant>
      <vt:variant>
        <vt:i4>0</vt:i4>
      </vt:variant>
      <vt:variant>
        <vt:i4>5</vt:i4>
      </vt:variant>
      <vt:variant>
        <vt:lpwstr/>
      </vt:variant>
      <vt:variant>
        <vt:lpwstr>_Toc215259671</vt:lpwstr>
      </vt:variant>
      <vt:variant>
        <vt:i4>1703988</vt:i4>
      </vt:variant>
      <vt:variant>
        <vt:i4>68</vt:i4>
      </vt:variant>
      <vt:variant>
        <vt:i4>0</vt:i4>
      </vt:variant>
      <vt:variant>
        <vt:i4>5</vt:i4>
      </vt:variant>
      <vt:variant>
        <vt:lpwstr/>
      </vt:variant>
      <vt:variant>
        <vt:lpwstr>_Toc215259670</vt:lpwstr>
      </vt:variant>
      <vt:variant>
        <vt:i4>1769524</vt:i4>
      </vt:variant>
      <vt:variant>
        <vt:i4>62</vt:i4>
      </vt:variant>
      <vt:variant>
        <vt:i4>0</vt:i4>
      </vt:variant>
      <vt:variant>
        <vt:i4>5</vt:i4>
      </vt:variant>
      <vt:variant>
        <vt:lpwstr/>
      </vt:variant>
      <vt:variant>
        <vt:lpwstr>_Toc215259669</vt:lpwstr>
      </vt:variant>
      <vt:variant>
        <vt:i4>1769524</vt:i4>
      </vt:variant>
      <vt:variant>
        <vt:i4>56</vt:i4>
      </vt:variant>
      <vt:variant>
        <vt:i4>0</vt:i4>
      </vt:variant>
      <vt:variant>
        <vt:i4>5</vt:i4>
      </vt:variant>
      <vt:variant>
        <vt:lpwstr/>
      </vt:variant>
      <vt:variant>
        <vt:lpwstr>_Toc215259668</vt:lpwstr>
      </vt:variant>
      <vt:variant>
        <vt:i4>1769524</vt:i4>
      </vt:variant>
      <vt:variant>
        <vt:i4>50</vt:i4>
      </vt:variant>
      <vt:variant>
        <vt:i4>0</vt:i4>
      </vt:variant>
      <vt:variant>
        <vt:i4>5</vt:i4>
      </vt:variant>
      <vt:variant>
        <vt:lpwstr/>
      </vt:variant>
      <vt:variant>
        <vt:lpwstr>_Toc215259667</vt:lpwstr>
      </vt:variant>
      <vt:variant>
        <vt:i4>1769524</vt:i4>
      </vt:variant>
      <vt:variant>
        <vt:i4>44</vt:i4>
      </vt:variant>
      <vt:variant>
        <vt:i4>0</vt:i4>
      </vt:variant>
      <vt:variant>
        <vt:i4>5</vt:i4>
      </vt:variant>
      <vt:variant>
        <vt:lpwstr/>
      </vt:variant>
      <vt:variant>
        <vt:lpwstr>_Toc215259666</vt:lpwstr>
      </vt:variant>
      <vt:variant>
        <vt:i4>1769524</vt:i4>
      </vt:variant>
      <vt:variant>
        <vt:i4>38</vt:i4>
      </vt:variant>
      <vt:variant>
        <vt:i4>0</vt:i4>
      </vt:variant>
      <vt:variant>
        <vt:i4>5</vt:i4>
      </vt:variant>
      <vt:variant>
        <vt:lpwstr/>
      </vt:variant>
      <vt:variant>
        <vt:lpwstr>_Toc215259665</vt:lpwstr>
      </vt:variant>
      <vt:variant>
        <vt:i4>1769524</vt:i4>
      </vt:variant>
      <vt:variant>
        <vt:i4>32</vt:i4>
      </vt:variant>
      <vt:variant>
        <vt:i4>0</vt:i4>
      </vt:variant>
      <vt:variant>
        <vt:i4>5</vt:i4>
      </vt:variant>
      <vt:variant>
        <vt:lpwstr/>
      </vt:variant>
      <vt:variant>
        <vt:lpwstr>_Toc215259664</vt:lpwstr>
      </vt:variant>
      <vt:variant>
        <vt:i4>1769524</vt:i4>
      </vt:variant>
      <vt:variant>
        <vt:i4>26</vt:i4>
      </vt:variant>
      <vt:variant>
        <vt:i4>0</vt:i4>
      </vt:variant>
      <vt:variant>
        <vt:i4>5</vt:i4>
      </vt:variant>
      <vt:variant>
        <vt:lpwstr/>
      </vt:variant>
      <vt:variant>
        <vt:lpwstr>_Toc215259663</vt:lpwstr>
      </vt:variant>
      <vt:variant>
        <vt:i4>1769524</vt:i4>
      </vt:variant>
      <vt:variant>
        <vt:i4>20</vt:i4>
      </vt:variant>
      <vt:variant>
        <vt:i4>0</vt:i4>
      </vt:variant>
      <vt:variant>
        <vt:i4>5</vt:i4>
      </vt:variant>
      <vt:variant>
        <vt:lpwstr/>
      </vt:variant>
      <vt:variant>
        <vt:lpwstr>_Toc215259662</vt:lpwstr>
      </vt:variant>
      <vt:variant>
        <vt:i4>1769524</vt:i4>
      </vt:variant>
      <vt:variant>
        <vt:i4>14</vt:i4>
      </vt:variant>
      <vt:variant>
        <vt:i4>0</vt:i4>
      </vt:variant>
      <vt:variant>
        <vt:i4>5</vt:i4>
      </vt:variant>
      <vt:variant>
        <vt:lpwstr/>
      </vt:variant>
      <vt:variant>
        <vt:lpwstr>_Toc215259661</vt:lpwstr>
      </vt:variant>
      <vt:variant>
        <vt:i4>1769524</vt:i4>
      </vt:variant>
      <vt:variant>
        <vt:i4>8</vt:i4>
      </vt:variant>
      <vt:variant>
        <vt:i4>0</vt:i4>
      </vt:variant>
      <vt:variant>
        <vt:i4>5</vt:i4>
      </vt:variant>
      <vt:variant>
        <vt:lpwstr/>
      </vt:variant>
      <vt:variant>
        <vt:lpwstr>_Toc215259660</vt:lpwstr>
      </vt:variant>
      <vt:variant>
        <vt:i4>1572916</vt:i4>
      </vt:variant>
      <vt:variant>
        <vt:i4>2</vt:i4>
      </vt:variant>
      <vt:variant>
        <vt:i4>0</vt:i4>
      </vt:variant>
      <vt:variant>
        <vt:i4>5</vt:i4>
      </vt:variant>
      <vt:variant>
        <vt:lpwstr/>
      </vt:variant>
      <vt:variant>
        <vt:lpwstr>_Toc215259659</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Microsoft Office User</dc:creator>
  <cp:keywords/>
  <dc:description/>
  <cp:lastModifiedBy>Rafael  Rodrigues</cp:lastModifiedBy>
  <cp:revision>2</cp:revision>
  <cp:lastPrinted>2025-01-18T10:08:00Z</cp:lastPrinted>
  <dcterms:created xsi:type="dcterms:W3CDTF">2026-03-09T21:22:00Z</dcterms:created>
  <dcterms:modified xsi:type="dcterms:W3CDTF">2026-03-09T21:22:00Z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0x010100D8DE1CFE75C4774EB56457274618B16E</vt:lpwstr>
  </property>
  <property fmtid="{D5CDD505-2E9C-101B-9397-08002B2CF9AE}" pid="3" name="MediaServiceImageTags">
    <vt:lpwstr/>
  </property>
</Properties>
</file>